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урока: свёртывание крови, группы крови и переливание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свёртывание, группы крови и особенности переливания — ключевые процессы здоровья.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жизненно важная система организма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 и выводит отходы, защищая тело от инфекций. Понимание её состава и функций помогает сохранить здоровье и спасать жизни через медицину.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Моментальное реагирование организма на повреждение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травмах сосудов активируются тромбоциты, которые формируют пробку, прерывая кровотечение. Это первый этап защиты, важный для жизни.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тромба — ключевой процесс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фибрин создаёт сеть, объединяющую тромбоциты в плотный сгусток, который закрывает повреждение и предотвращает серьёзную кровопотерю.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свёртывания в защите организма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этого механизма открытые раны приводили бы к сильным кровотечениям, угрожающим жизни. Свёртывание — незаменимый процесс защиты.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свёртывание крови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свёртывания крови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стенок сосудов активирует тромбоциты, которые начинают собираться в повреждённом месте.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факторов свёртывания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клетки сосуда выделяют специальные белки, запускающие цепочку реакций.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фибрина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Растворимый фибриноген превращается в нерастворимый фибрин и формирует сеть вокруг повреждения.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повреждения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Фибриновый сгусток плотно закрывает рану, останавливая кровотечение и помогая заживлению.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69987"/>
            <a:ext cx="3929100" cy="145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свёртывания крови
</a:t>
            </a:r>
            <a:endParaRPr lang="en-US" sz="344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ключевые факторы свёртывания и возможные нарушения при их дефиците.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факторов может привести к кровотечениям или тромбозам, требующим лечения.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тромбоцитов в свёртывании
</a:t>
            </a:r>
            <a:endParaRPr lang="en-US" sz="3663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маленькие клетки без ядра, стремительно собираются на месте раны, образуя первую защитную пробку от кровотечения.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Активируя белки свёртывания, они способствуют образованию прочного тромба, обеспечивая быстрое восстановление целостности сосуда.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 свёртывания крови
</a:t>
            </a:r>
            <a:endParaRPr lang="en-US" sz="290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кровь свёртывается медленнее, что связано с изменениями в обменных процессах и составе крови.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временных различий важно для точной диагностики и лечения в разных возрастах.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исследования, 2021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свёртывания крови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связана с недостатком факторов свёртывания, вызывая длительные и тяжёлые кровотечения даже при незначительных травмах.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Тромбофилии характеризуются повышенной склонностью к образованию тромбов, что может приводить к опасным закупоркам сосудов.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патологии требуют постоянного ведения у специалистов для предупреждения осложнений и обеспечения качества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групп крови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1901 году Карл Ландштайнер выявил четыре основные группы крови, что резко повысило безопасность переливаний и спасло миллионы жизней.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открытие в 1930 году он получил Нобелевскую премию, а его исследование стало фундаментом современной трансфузиологии.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AB0 и их характеристики
</a:t>
            </a:r>
            <a:endParaRPr lang="en-US" sz="351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антигены на эритроцитах и антитела в плазме для каждой группы крови, важные для совместимости при переливании.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характеристик групп позволяет избежать опасных реакций при переливании.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и антитела: механизм защиты
</a:t>
            </a:r>
            <a:endParaRPr lang="en-US" sz="3438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групп крови A и B расположены на поверхности эритроцитов и определяют принадлежность к конкретной группе. Они служат распознаванием собственной крови организмом.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плазме крови каждого человека содержатся антитела, направленные против антигенов чужеродных групп, что предотвращает их смешение и защитит организм от иммунной реакции.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человека с группой A эритроциты имеют антиген A, а в плазме присутствуют антитела против антигена B, блокирующие чужеродные эритроциты группы B.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позволяет организму быстро выявлять и нейтрализовать несовместимые клетки при переливании, предохраняя от агглютинации и возможных осложнений.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Резус-фактор: распространённость и значение
</a:t>
            </a:r>
            <a:endParaRPr lang="en-US" sz="2954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резус-фактор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— это белок, находящийся на поверхности эритроцитов. Большинство людей (около 85%) имеют положительный резус-фактор (Rh+), а остальные — отрицательный (Rh-).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резус-фактора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особенно важен при беременности и переливании крови, так как его несовместимость может вызвать иммунные реакции и осложнения для здоровья.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групп крови в России
</a:t>
            </a:r>
            <a:endParaRPr lang="en-US" sz="351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группы A и O вместе составляют 70% населения, что облегчает запас донорской крови для частых переливаний.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групп A и O влечёт за собой высокий спрос на кровь этих групп при медицинских операциях и экстренной помощи.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Российской Федерации, 2021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подбора донорской крови для переливания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подбора и контроля совместимости крови
</a:t>
            </a:r>
            <a:endParaRPr lang="en-US" sz="10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переливания крови
</a:t>
            </a:r>
            <a:endParaRPr lang="en-US" sz="3512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группы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Переливание допускается только при полном соответствии групп крови донора и реципиента, чтобы избежать иммунных осложнений во время процедуры.
</a:t>
            </a:r>
            <a:endParaRPr lang="en-US" sz="1102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резус-фактора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подборе донорской крови обязательно учитывается резус-фактор — это критично для предотвращения реакции отторжения и серьёзных последствий.
</a:t>
            </a:r>
            <a:endParaRPr lang="en-US" sz="1181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совместимости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переливанием проводят специальную пробу на совместимость крови, чтобы исключить возможное возникновение агглютинации и обеспечить безопасность пациента.
</a:t>
            </a:r>
            <a:endParaRPr lang="en-US" sz="1143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осложнения из-за несовместимого переливания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2019 году в Москве был зарегистрирован случай, когда вследствие ошибки в подборе крови произошла агглютинация. Пациент испытал серьёзные осложнения, включая нарушение почечной функции и требовал интенсивной терапии.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анафилактического шока после неправильного переливания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крови может спровоцировать анафилактический шок — тяжёлую аллергическую реакцию. В одном из случаев у пациента развился шок, который удалось успешно купировать благодаря своевременной медицинской помощи.
</a:t>
            </a:r>
            <a:endParaRPr lang="en-US" sz="106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ошибок при переливании крови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Показания к переливанию крови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Переливание необходимо при значительной кровопотере вследствие травм, операций или родов, чтобы быстро восстановить объём циркулирующей крови и обеспечить органы кислородом.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анемия, вызванная различными заболеваниями, требует переливания для поддержания жизненно важных функций и снижения риска осложнений.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некоторых болезнях крови и нарушениях свёртываемости переливание становится незаменимой процедурой для коррекции состава крови и предотвращения кровотечений.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безопасность перед переливанием крови
</a:t>
            </a:r>
            <a:endParaRPr lang="en-US" sz="249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процедурой обязательно определяют группу крови и резус-фактор как у донора, так и у пациента, обеспечивая совместимость и безопасность переливания.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Тестируют наличие аллергических реакций у пациента на компоненты крови и проводят пробу совместимости для минимизации опасности осложнений.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скрининг крови на инфекции, такие как ВИЧ, гепатиты B и C, чтобы исключить риск передачи заболеваний через переливание.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современные технологии и стандарты качества, которые значительно снижают вероятность ошибок и обеспечивают контроль на всех этапах процедуры.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донорства крови в обществе
</a:t>
            </a:r>
            <a:endParaRPr lang="en-US" sz="364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донор может спасти до трёх жизней, предоставляя необходимые компоненты крови для экстренной и плановой медицинской помощи.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зарегистрировано около 1,5 миллиона доноров, чья поддержка позволяет сохранять запасы крови и проводить своевременные переливания пациентам в критических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крови — ключ к спасению жизней
</a:t>
            </a:r>
            <a:endParaRPr lang="en-US" sz="281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свёртывания, групп крови и правил переливания помогает предотвращать осложнения и обеспечивает безопасность пациентов. Донорство остаётся важным вкладом в здоровье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2026-05-09T01:45:49Z</dcterms:created>
  <dcterms:modified xsi:type="dcterms:W3CDTF">2026-05-09T01:45:49Z</dcterms:modified>
</cp:coreProperties>
</file>