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одежду, цвета и фразу I’m wearing…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wearing?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рядом с нами каждый день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говорим об одежде на уроках английского постоянно: видим её в школе, дома, на улице и на празднике. Эта тема знакома детям и помогает легко строить первые фразы.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 теме clothes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Shirt и T-shirt помогают назвать то, что надето сверху. Эти короткие слова легко узнать на картинке и быстро запомнить, особенно если рядом есть цвет.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Trousers, shorts и skirt обозначают одежду для нижней части тела. Их удобно учить вместе, потому что дети часто видят такие вещи каждый день.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Dress и coat звучат особенно полезно, когда речь идёт о празднике или холодной погоде. Они помогают описать не только одежду, но и ситуацию, в которой её носят.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 и socks нужны почти всегда: в школе, на прогулке и дома. Эти слова легко связать с реальными вещами, поэтому они быстро становятся знакомыми.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Jacket и hat помогают говорить о ветре, холоде и смене сезонов. Такие слова показывают, что одежда выбирается не случайно, а по погоде и удобству.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T-shirt и shirt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207034"/>
            <a:ext cx="34356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T-shirt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T-shirt — это футболка с короткими рукавами. Её легко узнать по простому силуэту, а в задании она часто выглядит как самая удобная и повседневная одежда.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492688"/>
            <a:ext cx="34356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Shirt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Shirt — рубашка, обычно с воротником и пуговицами. Это слово полезно сравнивать с T-shirt, потому что дети сразу замечают, чем эти вещи отличаются на 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Trousers, shorts, skirt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Trousers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Trousers — брюки. Их носят в школу, на прогулку и в прохладную погоду. Это слово помогает назвать одежду, которая закрывает ноги полностью и выглядит аккуратно.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Shorts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Shorts — шорты. Они удобны летом, когда хочется бегать, играть и не перегреваться. Слово короткое и очень быстро запоминается, особенно вместе с картинкой.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Skirt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Skirt — юбка. Её часто выбирают для школьной формы, праздника или просто красивого наряда. Это слово легко соединяется с цветом и другими словами темы.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Dress, sweater, jacket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Dress подходит для праздника, концерта или просто красивого выхода. Оно помогает сказать, что одежда может быть не только удобной, но и нарядной.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Sweater нужен, когда становится прохладно. Он мягкий, тёплый и очень полезный осенью или зимой, когда без него хочется поскорее спрятаться от холода.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Jacket защищает от ветра и сырой погоды. Она показывает, как одежда меняется вместе с сезоном и помогает чувствовать себя комфортно на 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20643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Shoes, socks, boots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 — это обувь, которую надевают почти каждый день. Она нужна для школы, спорта и прогулки, поэтому это одно из самых полезных слов темы.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Boots — сапоги. Они особенно помогают в дождь, снег и лужи, которые часто становятся самым интересным местом на улице. Сапоги — настоящие защитники ног.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Socks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Socks — носки. Их надевают под обувь, чтобы ногам было удобно и тепло. Это слово легко запомнить, потому что носки есть почти у каждого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Hat, cap, scarf, gloves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 — это шапка или шляпа. В холодную погоду шапка согревает, а летом шляпа может защитить от солнца. Одно слово — и разные ситуации.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 — кепка. Её чаще носят в тёплую погоду, когда хочется спрятаться от яркого солнца и при этом выглядеть легко и по-летнему.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Scarf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Scarf — шарф. Он закрывает шею и помогает не мёрзнуть, когда на улице дует ветер. Шарф часто становится любимой вещью в холодный сезон.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 — перчатки. Они нужны, когда хочется сохранить руки в тепле. Зимой без них пальцы быстро начинают жаловаться, как маленькие капризули.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blue, green, yellow, black и white помогают сделать описание точным и понятным для собеседника.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список цветов в теме одежды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достаточно, чтобы легко описать одежду в короткой фразе.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wearing…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говорим I’m wearing… — это значит «я сейчас в одежде». Такая форма подходит, когда нужно быстро и понятно рассказать о себе в классе.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вещь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фразы называем одежду: I’m wearing a T-shirt. I’m wearing a skirt. Так ответ получается коротким, чётким и очень удобным для повторения.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цвет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добавляем цвет: I’m wearing a blue shirt. I’m wearing red shoes. Чем больше деталей, тем легче другим детям представить ваш наряд.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фразу о своей одежде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коротком ответе: сначала I’m, потом wearing, затем одежда и, если нужно, цвет.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школы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ребёнок выбирает аккуратную одежду: shirt, trousers или skirt, socks и shoes. Такой набор выглядит просто и понятно, а ещё помогает чувствовать себя готовым к уроку и перемене.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прохладно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кабинете свежо, к школьной форме легко добавить sweater или jacket. Эти вещи удобно снять или надеть снова, если погода меняется по дороге или после звонка на перемену.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одном образе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одеждой часто стоит рюкзак: он завершает школьный вид. Аккуратно сложенные вещи помогают показать порядок, а знакомые предметы делают картинку понятной даже без длинного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сезонам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хочется лёгкости, поэтому подходят T-shirt, shorts и cap. Такая одежда помогает не перегреться на прогулке, во дворе или на детской площадке.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нужны coat, hat, scarf и gloves. Эти вещи сохраняют тепло и делают прогулку приятнее, даже когда на улице мороз и ветер.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надевают jacket и boots. Погода становится сырой и прохладной, поэтому такая одежда помогает не промокнуть и не замёрзнуть.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быть удобной в одном сезоне и почти не нужна в другом. Именно поэтому слова про одежду легко связать с временем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 праздник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наряда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ребёнок выбирает dress, shirt, smart shoes или jacket. Одежда должна выглядеть аккуратно и красиво, чтобы сразу создать праздничное настроение.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день рождения, концерт или школьный праздник такой наряд выглядит уместно. Он помогает чувствовать себя уверенно и немного по-особенному — почти как маленькая звезда.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чистая ли одежда и всё ли хорошо сидит. Слова nice и tidy помогают сказать, что наряд выглядит опрятно и подходит для важного дня.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одежда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больше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ребёнка есть любимая вещь: мягкий sweater, удобная T-shirt или самые любимые shoes. Она может быть приятной на ощупь и просто делать день веселее.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выбирают именно её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одежда нравится потому, что она comfortable и warm. Иногда она кажется cool или colorful, поэтому её хочется надевать снова и снова.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по-английски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объяснить свой выбор коротко: My sweater is comfortable. My T-shirt is colorful. Такие фразы легко запомнить и приятно произносить вслух.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простое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одежда показывает характер ребёнка и его настроение. Один любит яркое, другой — мягкое и тёплое, а третий выбирает самое удобное.
</a:t>
            </a:r>
            <a:endParaRPr lang="en-US" sz="10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одежду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are you wearing? помогает быстро узнать, что надето сейчас. Ответ может быть очень коротким: I’m wearing a skirt.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цвет вещи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уточнить цвет, задают вопрос What color is your shirt? Ответ звучит просто: It’s white. Так дети учатся говорить точнее.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легко спросить: Are you wearing a hat? Такой вопрос тренирует внимание и помогает заметить даже маленькую деталь.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«да»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короткий вопрос можно ответить: Yes, I am. Эта модель речи удобна в парной работе и помогает говорить без долгой подготовки.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Shirt и T-shirt, shoes и boots, hat и cap помогают точно назвать одежду на картинке и не перепутать её в разговоре.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одежды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из этой темы особенно важно различать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724" y="2703400"/>
            <a:ext cx="2780569" cy="217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179" y="2703400"/>
            <a:ext cx="27805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и wardrobe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wardrobe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 — это шкаф для одежды, где вещи лежат аккуратно и ждут своего дня. Внутри можно увидеть shirts, trousers, skirts и shoes, сложенные по порядку. Такой шкаф помогает ребёнку быстро найти нужную вещь утром.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группам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 — это вся одежда вообще, а не одна конкретная вещь. Её удобно делить на school clothes, sports clothes и warm clothes, чтобы легче помнить, когда и зачем что надевать.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вещах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вещи разложены аккуратно, они выглядят понятнее и красивее. В шкафу легко показать, что одежда бывает разной: для школы, для спорта и для холодной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1156" y="1845400"/>
            <a:ext cx="121688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 запоминания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shirt, T-shirt и sweater помогают назвать то, что надевают сверху. Они часто встречаются на картинках и легко связываются с цветом и погодой.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Trousers, shorts и skirt обозначают одежду для нижней части тела. Эти слова удобно учить вместе, потому что они похожи по теме и часто встречаются в заданиях.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носки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Shoes, socks и boots нужны почти каждый день. Они помогают говорить о том, что надевают на ноги дома, в школе и на улице.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Coat и hat напоминают, что одежда зависит от сезона. Такие слова особенно полезны, когда нужно сказать, что надеть в холодный или тёплый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умеем говорить после урока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одежду, добавить цвет и сказать, что надето сейчас. Получается простой ответ вроде I’m wearing a blue T-shirt and shoes — коротко, понятно и по-английски.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2026-05-30T08:52:49Z</dcterms:created>
  <dcterms:modified xsi:type="dcterms:W3CDTF">2026-05-30T08:52:49Z</dcterms:modified>
</cp:coreProperties>
</file>