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Андрея Платонова: семейное воспитание и трудовые 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и семья сформировали будущего писателя?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 рабочем Воронеже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Платонович Климентов появился на свет в 1899 году в Воронеже, в семье железнодорожного рабочего. Его детство прошло в эпоху индустриальных перемен, бедности и ломки старого уклада, где ранняя ответственность становилась нормой жизни.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Многодетная семья как школа ответственности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семье старшие дети быстро учились заботиться о младших и участвовать в общем хозяйстве, потому что без этого дом не мог нормально существовать.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требовала строгой экономии сил и времени: учеба, домашние дела и помощь семье постоянно соперничали друг с другом.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рано приучал к наблюдательности и состраданию: будущий писатель видел, как легко человек становится уязвимым без поддержки близких.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Фирсович работал на железной дороге, и сын с детства видел мир точного распорядка, техники и физического усилия, где ценились мастерство и ответственность.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закрепил уважение к делу и к труду как к мере человеческой ценности; позднее это отзовётся в платоновском интересе к машине и рабочему человеку.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Платонова: железнодорожный труд и практическое мышление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писателя: нравственная опора семьи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Васильевна поддерживала порядок и спокойствие в доме, где каждое ежедневное дело имело значение для выживания семьи.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повседневная забота сочеталась с выдержкой и состраданием, помогая семье сохранять внутреннее единство в условиях постоянной нужды.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увидел, что нравственная сила нередко проявляется не в словах, а в тихой помощи и способности нести чужую тяжесть.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творчестве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 этого опыта в его прозе возник особый интерес к женскому труду, памяти о доме и стойкости простых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63781"/>
            <a:ext cx="4022400" cy="2064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раннего взросления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взрослел раньше нормы: его характер и темы будущей прозы формировались в условиях нужды, труда и ранней самостоятельности.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описания юности Андрея Платонова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юности Андрея Платонова
</a:t>
            </a:r>
            <a:endParaRPr lang="en-US" sz="24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юность Платонова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обстоятельств, ускоривших взросление будущего писателя.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трудовой опыт и его значение для будущего писателя
</a:t>
            </a:r>
            <a:endParaRPr lang="en-US" sz="2125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рос в семье, где труд был частью повседневности, поэтому помогать взрослым он начал очень рано.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опыта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дал ему прямое знание физического труда, усталости и языка рабочих профессий, которое позже стало основой его прозы.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заработки пришли вместе с тяжёлыми обязанностями, длинным рабочим днём и необходимостью быстро взрослеть.
</a:t>
            </a:r>
            <a:endParaRPr lang="en-US" sz="13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как пространство детства и наблюдения
</a:t>
            </a:r>
            <a:endParaRPr lang="en-US" sz="2231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как живая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железная дорога была не абстрактной техникой, а постоянным шумом, движением и ритмом смен. Он видел людей, которые торопились, чинили, ждали и снова работали, подчиняясь строгому распорядку. Этот фон рано приучал замечать связь между человеком и машиной.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Мастерские, где видно цену труда
</a:t>
            </a:r>
            <a:pPr algn="ctr" indent="0" marL="0">
              <a:lnSpc>
                <a:spcPct val="100000"/>
              </a:lnSpc>
              <a:buNone/>
            </a:pPr>
            <a:r>
              <a:rPr lang="en-US" sz="4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Ремонтные мастерские и локомотивы открывали мир, в котором любое движение требовало навыка и точности. Наблюдение за таким трудом формировало уважение к делу и к тем, кто поддерживает работу огромного механизма. Позднее именно это ощущение станет заметным в его художественных образах.
</a:t>
            </a:r>
            <a:endParaRPr lang="en-US" sz="1034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как символ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4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поездов делало окружающий мир изменчивым и напряжённым. Ребёнок видел, что техника не существует отдельно от людей: она зависит от их усилий, а иногда и подчиняет их себе. Из этого наблюдения выросла особая платоновская тема — драматическое соседство прогресса и человеческой уязвимости.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самообразование Платонова в юные годы
</a:t>
            </a:r>
            <a:endParaRPr lang="en-US" sz="248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складывалось знание будущего писателя вне одного только школьного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Платонова было сложным и многослойным: школа, труд и самостоятельное чтение вместе сформировали его мышление и языковую точность.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Биографическое описание юности Андрея Платонова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 и социальная чувствительность
</a:t>
            </a:r>
            <a:endParaRPr lang="en-US" sz="2502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начала XX века сочетал железнодорожный прогресс с повседневной нуждой рабочих семей, поэтому Платонов с детства видел рядом движение техники и хрупкость человеческого быта.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заработок взрослых, скромный достаток дома и зависимость семьи от тяжелого труда сделали для него бедность не отвлечённым понятием, а ежедневной реальностью.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рано пробудили у будущего писателя внимание к уязвимому человеку, к цене перемен и к тому, как исторические события отражаются на обычной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ускоренного взросления Платонова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возрастала доля самостоятельности: от семейной защиты к ранней ответственности и собственным решениям.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ускоренное взросление: труд и обязанности начинались рано и постепенно заменяли детскую зависимость.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биографическим сведениям о юности Андрея Платонова; периодизация по возрастным этапам, указанным в плане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личный опыт и исторический перелом
</a:t>
            </a:r>
            <a:endParaRPr lang="en-US" sz="2669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революции Платонов подошёл не наблюдателем, а человеком, уже знавшим цену тяжёлому труду, нужде и ранней ответственности за близких.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события 1917 года означали не только смену власти, но и перестройку самого уклада, в котором судьба семьи зависела от судьбы страны.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усилил интерес к устройству общества, к роли техники и к тому, как большие перемены отражаются на простом человеке.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этот опыт помог ему писать о революционной эпохе без лозунговой простоты, но с вниманием к человеческим потерям и надеждам.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университеты Платонова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этапов, сформировавших его как личность и будущего писателя.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рядом с техникой и мастерскими научила Платонова точности наблюдения: в его прозе слова часто передают форму, действие и состояние предмета почти с инженерной внимательностью.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сухая предметность не исчезает в его текстах, а соединяется с состраданием: рабочая лексика у Платонова всегда служит разговору о человеке, его боли и надежде.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ранний труд повлиял на язык Платонова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40680"/>
            <a:ext cx="4022400" cy="191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сформировала не только характер, но и направление его литературы: от личной выносливости до интереса к судьбе простого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раннего труда и нужды превратился в устойчивые личные качества и в темы, которые определили его прозу.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биографическим фактам о юности Андрея Платонова и их интерпретации в литературоведении.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юность Платонову как личности и будущему писателю
</a:t>
            </a:r>
            <a:endParaRPr lang="en-US" sz="23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55690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488" y="1925990"/>
            <a:ext cx="25065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источник нравственного стержня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многодетном доме дети рано учились помогать друг другу, поэтому поддержка воспринималась как естественная часть жизни, а не как исключение.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бытовые трудности приучали к выдержке: важно было не жаловаться, а спокойно выполнять необходимое и сохранять внутреннее равновесие.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держался на ежедневной незаметной работе, где ценились порядок, экономия и внимание к нуждам близких, особенно в условиях постоянной нехватки.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семейная среда сделала для Платонова особенно значимыми обычных людей, чья сила проявляется в скромном труде, ответственности и верности друг другу.
</a:t>
            </a:r>
            <a:endParaRPr lang="en-US" sz="14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влияния юности на творчество Платонова
</a:t>
            </a:r>
            <a:endParaRPr lang="en-US" sz="2598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не существовали по отдельности: они постоянно пересекались в повседневной жизни и усиливали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мир Платонова сложился из трёх равных по значимости опор: нравственной, технической и интеллектуальной.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сведений о ранних влияниях на Андрея Платонова; тематическая интерпретация по материалам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как основа художественного мира Платонова
</a:t>
            </a:r>
            <a:endParaRPr lang="en-US" sz="248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из рабочей среды дало Платонову редкую близость к теме труда: он писал о ней не со стороны, а как о естественной части человеческой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лишения и наблюдение за повседневной нуждой научили его видеть в человеке не абстрактный образ, а уязвимую личность с трудной судьбой и внутренней стойкостью.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проза соединяет точность деталей, философскую напряжённость и сочувствие: технический мир у него всегда связан с нравственным вопросом о цене человеческого существования.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семья как истоки таланта Платонова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Платонова стала его главной школой: семья, труд, железная дорога и самообразование сформировали характер, язык и темы прозы, в которой особенно слышен голос простого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2026-05-23T20:34:12Z</dcterms:created>
  <dcterms:modified xsi:type="dcterms:W3CDTF">2026-05-23T20:34:12Z</dcterms:modified>
</cp:coreProperties>
</file>