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видеть мир, а цвет делает его ярким и узнаваемым.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цвет: неразлучные 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кажется простым, но внутри него прячутся разные цвета. Когда свет встречает предмет, часть отражается, а часть поглощается. Именно отражённый свет подсказывает глазам, какого цвета яблоко или трава.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6238" y="1979566"/>
            <a:ext cx="270716" cy="2406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9433" y="1965637"/>
            <a:ext cx="201370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7955" y="1965637"/>
            <a:ext cx="201370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1802" y="1979566"/>
            <a:ext cx="270716" cy="24063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делает видимыми предметы, их форму, размер и движение. Без него мир выглядел бы как большая чёрная загадка, даже если она не очень весёлая.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природе относятся Солнце и звёзды. Они излучают свет сами, поэтому помогают нам видеть день, а ночью напоминают о далёком космосе.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Лампы, фонари, свечи и экран телефона создают свет, который придумал человек. Он особенно нужен вечером, в доме, на улице и в школе.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бывает разный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источники светят очень ярко, другие мягче и слабее. Но любой свет помогает заметить предметы, их контуры и цвета, если его достаточно.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света труднее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мало, цвета бледнеют, а детали теряются. Глазам приходится работать почти как детективам, и это выходит не всегда успешно.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свете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света рядом с нами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самый яркий естественный свет. Оно освещает Землю днём, помогает растениям расти и делает всё вокруг хорошо заметным для людей и животных.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 и фонари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 дома, фонари на улице и светильники в школе создают искусственный свет. Он выручает нас вечером, когда солнце уже спряталось за горизонт.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предметы светятся сами, например костёр, свеча или экраны устройств. Они не ждут помощи от других источников и сразу становятся заметными в темноте.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Отражающие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стол, облако или снег сами не светятся, но отражают падающий на них свет. Поэтому мы видим их форму и можем различать детали.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Свет выходит из источника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Лампа, фонарь или Солнце испускают свет. Он начинает путь от источника и быстро распространяется вокруг, освещая всё, что встретит по дороге.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Лучи движутся прямо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среде свет идёт по прямой линии. Поэтому его путь можно представить как ровные лучики, которые не любят изворачиваться без причины.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Появляется тень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пути стоит непрозрачный предмет, свет не проходит дальше. За ним становится темнее, и мы видим тень нужной формы.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свет идёт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тень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возникает, когда непрозрачный предмет закрывает часть световых лучей.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3389615"/>
            <a:ext cx="4174164" cy="1610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и непрозрачные предметы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чистая вода пропускают много света. Через них можно видеть предметы почти без помех, словно свет проходит по аккуратной дорожке.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дерево и кирпич почти не пропускают свет. Они закрывают его полностью или почти полностью, поэтому за ними получается чёткая тень.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38571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Матовое стекло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Матовое стекло пропускает только часть света. Изображение за ним становится размытым, поэтому мы видим не всё чётко, а как будто сквозь туман.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белого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кажется простым, но в нём спрятана целая команда цветов. Если пропустить его через призму, можно увидеть красный, оранжевый, жёлтый, зелёный, голубой, синий и фиолетовый. Настоящий световой сюрприз!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Цветная дорожка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небо иногда показывает радугу. Солнечный свет встречает капли воды, и каждая капля как маленький волшебный шарик помогает разложить свет на разные цвета. Получается яркая дуга, которую трудно не заметить.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видим семь цветов рядом, становится понятно: белый свет не совсем белый в обычном смысле. Он похож на коробку с карандашами, где все оттенки спрятаны вместе и ждут своего момента.
</a:t>
            </a:r>
            <a:endParaRPr lang="en-US" sz="100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и цвета радуги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появляется радуга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06393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сквозь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появляется, когда солнечный свет проходит через капли воды в воздухе. После дождя таких капель много, и они готовы устроить красивое световое представление.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28578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капли лучи отражаются и как бы раскладываются на разные цвета. Каждая капля делает свою маленькую часть работы, словно старательный помощник.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50762" y="2223430"/>
            <a:ext cx="2280817" cy="123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небе видна дуга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множества капель складывается яркая цветная дуга. Иногда она появляется ненадолго, поэтому заметить её — почти как поймать улыбку неба.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предметы получают свой цвет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кажется красным, если он отражает красный свет, а остальные цвета поглощает. Глаза видят именно отражённый свет, поэтому цвет кажется таким ярким.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лист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растений отражает зелёный свет сильнее других. Поэтому летом деревья выглядят зелёными, а лес словно надевает свой любимый наряд.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чёрный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предмет отражает почти все цвета, поэтому кажется светлым. Чёрный почти всё поглощает, и из-за этого выглядит тёмным и серьёзным.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зависит не только от самого предмета, но и от света вокруг него. Если света мало, даже самый яркий цвет начинает вести себя скромно.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меркнут к вечеру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закате красный мяч ещё узнаётся, но его цвет уже кажется не таким ярким. Света становится меньше, и глазам труднее различать оттенки. Поэтому сумерки делают мир спокойнее и немного серее.
</a:t>
            </a:r>
            <a:endParaRPr lang="en-US" sz="1140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прогулка без красок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во дворе зелёная скамейка, синяя горка и коричневый забор почти сливаются. Если рядом нет яркого фонаря, предметы видны хуже. Глаз получает мало света и замечает в основном форму.
</a:t>
            </a:r>
            <a:endParaRPr lang="en-US" sz="1151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 меняется в темноте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1" y="3389615"/>
            <a:ext cx="4174164" cy="1610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и зрение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попадает в глаз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свет от предмета входит в глаз через зрачок. Он проходит внутрь и достигает сетчатки, где особые клетки замечают яркость и цвет.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света — меньше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мало, клетки сетчатки работают хуже и различают меньше оттенков. Поэтому в темноте предметы кажутся тусклыми, а мелкие детали становятся почти незаметны.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38571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идёт в мозг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передаёт полученный сигнал дальше по зрительному нерву. Мозг собирает эти сигналы и превращает их в понятную картинку, будто складывает пазл.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07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7053" y="2057985"/>
            <a:ext cx="318158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5283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вечером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Уличные фонари освещают дороги, дворы и остановки. Благодаря им люди лучше видят, куда идут, а вечерняя прогулка становится спокойнее и безопаснее.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и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читать книги, писать в тетради и рассматривать картинки. Без хорошего освещения буквы расплываются, и учиться становится намного труднее и быстрее утомительно.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 и фары показывают, кто должен ехать, а кто ждать. Они помогают водителям и пешеходам понимать движение и не попадать в опасные ситуации.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и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Лампы, настольные светильники и экраны дают свет там, где его не хватает. С ними удобно заниматься, играть и выполнять дела даже после наступления темноты.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жизни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 зовут гостей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цветы словно надевают праздничные наряды, чтобы их заметили насекомые. Пчёлы и бабочки быстрее находят такие растения по ярким лепесткам. Так природа помогает цветам передавать пыльцу дальше.
</a:t>
            </a:r>
            <a:endParaRPr lang="en-US" sz="94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как предупреждение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цвет служит знаком опасности. Яркие полосы, пятна или необычный оттенок словно говорят: «Лучше не трогай меня». Такая окраска помогает отпугивать врагов и защищать самого животного.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перекрашивает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листья зелёные, потому что в них много зелёного вещества. Осенью его становится меньше, и проявляются жёлтые, оранжевые и красные оттенки. Деревья будто меняют одежду перед холодами.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 помогает людям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на знаках помогают быстро понять сообщение без долгого чтения. Красный часто предупреждает об остановке, жёлтый напоминает быть внимательнее, а зелёный подсказывает, что можно двигаться.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одежда делает человека заметнее на улице или в походе. Светлые и отражающие цвета помогают увидеть его раньше, поэтому они полезны там, где важна безопасность.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игрушки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цвет помогает выделять важные картинки, задания и заголовки. В игрушках он делает предметы интереснее, помогает различать детали и быстро находить нужную вещь среди других.
</a:t>
            </a:r>
            <a:endParaRPr lang="en-US" sz="109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Реклама и вывески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 и афиши используют цвет, чтобы привлечь внимание людей. Яркое сочетание оттенков помогает заметить нужную информацию издалека и запомнить её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видим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 от источника до мозга показывает, как возникает зрительный образ.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для глаз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смотреть на 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солнечный свет может повредить глаза, поэтому смотреть прямо на него нельзя. Лучше находиться в тени, надевать шляпу с полями и защищать глаза очками.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Давать глазам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смотреть в экран, глаза устают. Полезно делать короткие перерывы, моргать чаще и иногда смотреть вдаль, чтобы зрение не перенапрягалось.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экран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лучше располагать на расстоянии, при котором буквы легко читать без наклона головы. Слишком близкий экран заставляет глаза работать сильнее и быстрее утомляет.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хороший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и письме нужен ровный свет, чтобы не щуриться и не напрягать зрение. Лампа должна освещать стол, а не слепить прямо в глаза.
</a:t>
            </a:r>
            <a:endParaRPr lang="en-US" sz="11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показывает 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Зеркало не создаёт свет, а только отражает его обратно. Поэтому в нём мы видим своё лицо, комнату и даже смешную прядь, которая утром торчит в сторону. Стоит повернуть зеркало, и картинка меняется вместе с ним.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увеличивает мелочи
</a:t>
            </a:r>
            <a:pPr algn="l" indent="0" marL="0">
              <a:lnSpc>
                <a:spcPct val="100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помогает рассматривать крошечные детали, которые трудно заметить невооружённым глазом. Она собирает свет и делает изображение крупнее. Так можно увидеть жилки на листе или узор на монете.
</a:t>
            </a:r>
            <a:endParaRPr lang="en-US" sz="977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стекло меняет вид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через красное или зелёное стекло, мир станет другим. Такое стекло пропускает только часть света, а остальное задерживает. Поэтому знакомые предметы могут казаться нового оттенка.
</a:t>
            </a:r>
            <a:endParaRPr lang="en-US" sz="99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Фокусы со светом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свете и цвете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видеть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позволяет нам замечать предметы, их форму и движение. Без него глаза не могут получить нужные сигналы, и мир вокруг становится почти невидимым.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зависит от отражения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выглядит определённым цветом, потому что отражает только часть света. Остальные лучи он поглощает, и именно поэтому яблоко, лист и снежок выглядят по-разному.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не простой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кажется одним, но в нём спрятано много цветов. Их можно увидеть, если пропустить свет через призму или заметить радугу после дождя.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света и цвета скучно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свет, всё станет тёмным и непонятным. А если убрать цвет, мир останется, но он будет гораздо менее ярким и 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цвет — наши помощники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свет помогает видеть мир, а цвет делает его ярким и понятным. Теперь легко заметить: каждый луч работает для нас, даже если он всего лишь из лампы.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2026-05-25T20:51:49Z</dcterms:created>
  <dcterms:modified xsi:type="dcterms:W3CDTF">2026-05-25T20:51:49Z</dcterms:modified>
</cp:coreProperties>
</file>