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экосистемы: живые системы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экосистемы и почему они необходимы жизни?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 их значение для 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поддерживают круговорот веществ, формируют воздух, воду и почвы, смягчают климат и обеспечивают человека важнейшими природными услугами — от опыления до регулирования паводков.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взаимодействуют растения, животные, грибы, бактерии и другие организмы. Каждый из них выполняет собственную роль в поддержании устойчивости сообщества и обмена веществ.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температура, влажность, вода, воздух, почва и рельеф создают условия существования организмов. Именно абиотические факторы определяют, какие виды могут жить на данной территории.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видами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отношения, хищничество, конкуренция и симбиоз соединяют организмы в единую систему. Благодаря этим связям экосистема сохраняет относительную целостность и способность к саморегуляции.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редуцентов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мёртвые остатки до минеральных веществ. Так они возвращают элементы в почву и воду, делая возможным дальнейший рост растений.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не сводится к набору отдельных видов: она существует как целостное сообщество, где изменения одного звена отражаются на всей структуре и устойчивости.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природных экосистем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природных зон отражает влияние климата: влаги, температуры и продолжительности тёплого периода.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площади занимают леса и открытые травянистые ландшафты; водно-болотные территории остаются относительно небольшими, но экологически очень значимыми.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географии; обобщённые данные по природным зонам суши
</a:t>
            </a:r>
            <a:endParaRPr lang="en-US" sz="10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экосистема: ярусность и обитатели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Многоярусность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устроен по вертикали: древесный ярус, подлесок, кустарники, травы и лесная подстилка образуют разные уровни жизни. Это увеличивает число экологических ниш и видов.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леса типичны дуб, берёза, ель и сосна, а также мхи и папоротники. Разные группы растений занимают свои участки света, влаги и пространства.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птицы и млекопитающие используют лес как источник пищи, укрытия и мест размножения. Многие виды связаны с определённым ярусом или типом древесных пород.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Подстилка и 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листья, ветки и остатки организмов образуют лесную подстилку. В ней активно работают грибы и бактерии, ускоряя образование перегноя и возврат веществ в почву.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уровней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Надземная и подземная части леса тесно связаны: корни, микориза и почвенные организмы обеспечивают питание деревьев, а кроны влияют на световой режим и влажность.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лесов в регуляции климата и водного режима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углерода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 в ходе фотосинтеза и накапливают углерод в древесине и почве, снижая его содержание в атмосфере.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ветра и испарения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Древесный покров ослабляет ветер, уменьшает испарение влаги и создаёт более мягкий микроклимат внутри леса и на прилегающих территориях.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задерживают осадки, а подстилка и корни помогают воде проникать в почву. Это поддерживает влажность и уменьшает риск пересыхания территории.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200101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Противоэрозионная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укрепляет грунт, а лесной покров защищает его от смыва и выдувания. Поэтому леса важны для сохранения плодородия.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483946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Тайга, смешанные и широколиственные леса отличаются составом видов, длиной вегетационного периода и выраженностью сезонных изменений, что влияет на их экологические функции.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8283"/>
            <a:ext cx="4750071" cy="22562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наземных экосистем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климат определяет растительность, животных и общую продуктивность природных сообществ.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влаги и тепла, тем ниже биомасса и продуктивность; наиболее богатые по жизни сообщества формируются в лесах.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превращений от солнечной энергии к возврату минеральных веществ в среду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пищевые сети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показывает последовательную передачу вещества и энергии от одного организма к другому. Примером может служить цепь: трава → кузнечик → лягушка → уж.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виды редко связаны только одной цепью. Пищевая сеть объединяет несколько цепей, потому что организм может иметь сразу несколько кормовых объектов и врагов.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трофическом уровне часть энергии расходуется на дыхание, движение и жизненные процессы. Поэтому к следующему звену переходит лишь небольшая доля.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больших энергетических потерь длинные цепи встречаются редко. Обычно в экосистемах преобладают короткие цепочки и разветвлённые сети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энергии между трофическими уровнями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часть энергии не передаётся дальше, а используется организмами на поддержание собственной жизнедеятельности.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резко убывает вверх по цепи, поэтому хищников мало, а пищевые цепи обычно короткие.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правило передачи энергии между трофическими уровнями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требует особой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 сохраняет тепло благодаря густому меху и компактному телу, а зимой меняет окраску, становясь почти незаметным на снегу. Такие признаки уменьшают потери энергии и помогают успешно охотиться в арктической тундре.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формирует экономию воды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кактусов листья превращены в колючки, а толстый стебель накапливает влагу на длительный период. У степных растений, напротив, развиваются глубокие корни и узкие листья, чтобы переживать сухой ветер и летний дефицит осадков.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диктуют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не только имеют внешние приспособления, но и меняют поведение в зависимости от времени года. Маскировочная окраска, зимняя спячка, перелёты и смена активности позволяют избегать хищников и находить пищу при изменении среды.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выживания в разных условиях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пресных вод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пресноводным экосистемам относятся озёра, реки, ручьи, болота и старицы. Каждый тип отличается скоростью движения воды, освещённостью и содержанием кислорода, поэтому состав организмов в них заметно различается.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Первичную продукцию в пресных водах создают фитопланктон, водоросли и высшие водные растения. Именно они запускают пищевые цепи и обеспечивают органическим веществом всё сообщество водоёма.
</a:t>
            </a:r>
            <a:endParaRPr lang="en-US" sz="1276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экосистемах живут рыбы, амфибии, личинки насекомых, моллюски и ракообразные. Они занимают разные трофические уровни и приспособлены к течению, глубине и температуре воды.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редуцентов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другие микроорганизмы разлагают остатки организмов и возвращают минеральные вещества в среду. Благодаря этому пресноводные экосистемы поддерживают круговорот веществ и сохраняют продуктивность.
</a:t>
            </a:r>
            <a:endParaRPr lang="en-US" sz="11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1549097"/>
            <a:ext cx="8073174" cy="1935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 России и их 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климат определяет растительность, животный мир и хозяйственную уязвимость природных зон России.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наибольшую площадь, а степи сильнее других биомов преобразованы человеком; во всех зонах ключевым фактором остаётся климат.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млн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находятся под угрозой исчезновения по оценке IPBES, и это напрямую ослабляет устойчивость экосистем.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видов в сообществе, тем хуже оно переносит засухи, болезни и другие нарушения. Разнообразие выполняет роль природной «страховки».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IPBES, Global Assessment Report on Biodiversity and Ecosystem Services, 2019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природным экосистемам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прямое уничтожение местообитаний, но и факторы, которые незаметно меняют состав сообществ и снижают способность экосистемы к самовосстановлению.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обычно связан с преобразованием территории и загрязнением; именно они запускают цепочку деградации, которая затем затрагивает все уровни живой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 и экологии; оценка относительная
</a:t>
            </a:r>
            <a:endParaRPr lang="en-US" sz="10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967" y="3040230"/>
            <a:ext cx="2797793" cy="15764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восстановление экосистем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заказники сохраняют целостные участки природы, где ограничена хозяйственная деятельность. Это позволяет поддерживать естественные связи между видами и защищать редкие сообщества.
</a:t>
            </a:r>
            <a:endParaRPr lang="en-US" sz="1033" dirty="0"/>
          </a:p>
        </p:txBody>
      </p:sp>
      <p:sp>
        <p:nvSpPr>
          <p:cNvPr id="13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вида в Красную книгу не только фиксирует его редкость, но и помогает определить приоритеты охраны. Такой учёт важен для планирования мер по сохранению популяций и местообитаний.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местных пород деревьев и восстановление лесной подстилки ускоряют возвращение устойчивого сообщества. Это снижает эрозию почв, улучшает влагооборот и помогает накоплению углерода.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загрязнений, контроль стоков и восстановление береговой растительности улучшают качество воды. В таких условиях быстрее возвращаются водные растения, беспозвоночные и рыбы.
</a:t>
            </a:r>
            <a:endParaRPr lang="en-US" sz="1050" dirty="0"/>
          </a:p>
        </p:txBody>
      </p:sp>
      <p:sp>
        <p:nvSpPr>
          <p:cNvPr id="16" name="Text 6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 ограничение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наблюдение за состоянием территории позволяет вовремя заметить деградацию и скорректировать природопользование. Чем раньше приняты меры, тем выше шанс полного восстановления экосистемы.
</a:t>
            </a:r>
            <a:endParaRPr lang="en-US" sz="9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нарушенная экосистема может восстановиться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изменений в природных сообществах после антропогенного воздействия и мер охраны.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 человек: зависимость и ответственность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дают человеку пищу, древесину, лекарственные вещества и чистую воду. Без сохранения этих систем невозможно устойчивое развитие сельского хозяйства и нормальное качество жизни.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водоёмы и природные ландшафты важны не только как источник ресурсов, но и как пространство отдыха. Общение с природой поддерживает здоровье и формирует ответственное отношение к среде.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промышленность, транспорт и бытовые отходы изменяют почвы, воздух и воду. Даже при частичном воздействии экосистема может терять устойчивость и видовое разнообразие.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истощением и бережным использованием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Освоенный человеком ландшафт показывает, насколько быстро ресурсы исчерпываются без ограничений. Бережное природопользование позволяет получать пользу, не разрушая основу будущего восстановления.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природные экосистемы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шаги в повседневной жизни уменьшают нагрузку на природу и поддерживают восстановление сообществ.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действия снижают загрязнение, экономят ресурсы и помогают биоразнообразию; наибольший эффект даёт сочетание личных привычек и поддержки природоохранных мер.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экологии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определяют качество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поддерживают жизнь, регулируют климат и сохраняют биоразнообразие. Их защита — это не абстрактная задача, а условие здоровья людей, экономики и безопасности территории.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2026-06-02T00:07:14Z</dcterms:created>
  <dcterms:modified xsi:type="dcterms:W3CDTF">2026-06-02T00:07:14Z</dcterms:modified>
</cp:coreProperties>
</file>