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среда обитания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животные живут вместе с множеством микроорганизмов и паразитов.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окружении других организмов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существуют в среде, включающей воздух, воду, почву и других живых существ, которые могут служить им домом и ресурсом. Понимание этих связей помогает изучать экосистемы и поддерживать здоровье.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Микробный мир на теле и внутри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бактерий на коже и в органах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кожи и во внутренних органах человека обитает большое количество бактерий — сотни видов. Они создают уникальную микробиоту, влияющую на защиту и обмен веществ.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кишечной микрофлоры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насчитывается более 500 видов микробов, которые помогают переваривать пищу и поддерживают иммунитет, обеспечивая нормальное функционирование организма.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 в защите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препятствуют размножению вредных бактерий, укрепляют внутренние барьеры и способствуют снижению риска инфекционных заболеваний.
</a:t>
            </a:r>
            <a:endParaRPr lang="en-US" sz="10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примеры и 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паразиты, к примеру лямблии, поражают кишечник, вызывая диарею и боли в животе, тем самым ухудшая состояние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Вши, поселяясь на коже и волосах, вызывают раздражение и зуд, вызывая дискомфорт и возможные осложнения при расчесывании.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Гельминты, такие как острицы и аскариды, питаются ресурсами хозяина, вызывая зуд и нарушение пищеварения, что снижает общее здоровье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11" y="1595710"/>
            <a:ext cx="385400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взаимодействий между организмами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связей в природе и их эффекты на организмы.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взаимодействия поддерживают баланс и стабильность в экосистемах.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 организме 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и польза для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помогают расщеплять сложные углеводы и синтезировать витамины. Они получают безопасное место для жизни и питание в обмен, улучшая здоровье хозяина.
</a:t>
            </a:r>
            <a:endParaRPr lang="en-US" sz="1373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защищают от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бактерии подавляют рост патогенных микроорганизмов и стимулируют иммунные реакции, обеспечивая надежную защиту и поддерживая внутреннее равновесие.
</a:t>
            </a:r>
            <a:endParaRPr lang="en-US" sz="13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73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безвредное сосуществование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из отмерших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питаются ороговевшими частицами кожи, не нанося вреда человеку и существуя рядом без конфликтов.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Безвредное соседство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Комменсалы занимают поверхности тела, не влияя отрицательно на функции организма и не вызывая заметных изменений.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сосуществование стабилизирует микрофлору, предотвращая заселение вредными видами и помогая поддерживать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микроорганизмов в теле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микрофлоры сосредоточена в кишечнике, где она активно взаимодействует с пищеварительной системой.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размещения микробов помогает в изучении их роли и влияния на здоровье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микробиома, 2021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микрофлоры кишечника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помогают переваривать клетчатку и участвуют в синтезе витаминов группы B и K, что укрепляет иммунную защиту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баланса микрофлоры, например из-за антибиотиков, могут вызывать проблемы с пищеварением и ослаблять сопротивляемость инфекциям.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у животных — риски и влияние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питаются кровью животных, доставляя дискомфорт и способствуя распространению инфекций.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являются переносчиками опасных заболеваний, таких как клещевой энцефалит, угрожая жизни животных и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переносят возбудителей малярии и других инфекций, влияя на здоровье и работоспособность животных.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нарушают обмен веществ животных, снижая их иммунитет и увеличивая восприимчивость к болезням.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аскариды в человеческом организме
</a:t>
            </a:r>
            <a:endParaRPr lang="en-US" sz="2522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научные данные по паразитологии,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внутри организма: особенности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проникают в клетки организма и используют их ресурсы для размножения, что приводит к разрушению клеточных структур и ослаблению иммунитета. Примеры вирусов — грипп и герпес.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умеют скрываться в организме, оставаясь неактивными, и активируются при снижении защитных сил, вызывая повторные заболевания и осложнения.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защитные механизмы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включает клетки, такие как лимфоциты и фагоциты, которые распознают и уничтожают вредоносные бактерии, вирусы и паразитов, обеспечивая защиту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белки иммунной системы — связывают и нейтрализуют чужеродные вещества, способствует формированию памяти для быстрого ответа при повторном заражении.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иммунитета ослабляют защитные функции, что повышает риск частых инфекций и осложнений, требует своевременного медицинского контроля и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иммунитета: врождённый и приобретённый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действует немедленно и защищает от широкого спектра угроз, а приобретённый формируется постепенно и обеспечивает долговременную защиту.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двух типов иммунитета обеспечивает надежную защиту от инфекционных заболеваний у человека.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 для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меняющие состав микрофлоры организма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сладкой и жирной пищи способствует дисбалансу микрофлоры, создавая среду для патогенных бактерий и снижая ее разнообразие.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гигиена и нерегулярное мытьё рук способствуют попаданию вредных микроорганизмов, нарушая естественный баланс микробиоты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антибиотиков уничтожает не только вредные, но и полезные бактерии, что вызывает дисбактериоз и повышает риск инфекций.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Стрессы и недостаток сна влияют на иммунитет и микрофлору, ухудшая обмен веществ и снижая сопротивляемость к болезням.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— основа защиты организма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личной гигиены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и аккуратная обработка ран защищают от распространения паразитов, вирусов и бактерий. Эти простые меры снижают риск заражения и помогают сохранять здоровье.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индивидуальных полотенец и предметов личного пользования препятствует передаче инфекций через контакт. Соблюдение гигиены способствует профилактике кишечных и кожных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39" y="1599680"/>
            <a:ext cx="3490455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паразитов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паразитов различаются по размерам, способам размножения и путям передачи. Таблица отражает их ключевые особенности и заболевания, которые они вызывают.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паразитов требуют специализированных методов диагностики и лечения для эффективного контроля заболеваний.
</a:t>
            </a:r>
            <a:endParaRPr lang="en-US" sz="1393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источник передачи возбудителей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между людьми через прикосновения, объятия и разговор является способом распространения вирусов и бактерий от одного организма к другому.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Пользование одними и теми же вещами, такими как полотенца или игрушки, способствует передаче инфекции за счёт попадания микробов на поверхности.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 и чихании микробы распространяются по воздуху, быстро заражая окружающих людей в пределах близкого контакта.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руки и продукты питания служат источником кишечных инфекций, передающихся через рот и вызывающих заболевания желудочно-кишечного тракта.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симбиотических микроорганизмов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в кисломолочных продуктах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помогают поддерживать здоровье кишечника, улучшая пищеварение и подавляя рост вредных бактерий. Они укрепляют иммунитет и способствуют общему самочувствию.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и пищеварительная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участвуют в синтезе витаминов и расщеплении сложных веществ, способствуя усвоению полезных веществ и защите организма от патогенов.
</a:t>
            </a:r>
            <a:endParaRPr lang="en-US" sz="968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кожи и защита от грибков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микроорганизмы на коже препятствуют размножению вредных грибков и бактерий, тем самым поддерживая здоровье кожи и предотвращая инфекции.
</a:t>
            </a:r>
            <a:endParaRPr lang="en-US" sz="10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организма как среды обитания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сложная экосистема, где живут разнообразные формы жизни. Ответственное отношение к гигиене и балансу микрофлоры способствует укреплению здоровья и профилактике заболеваний.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2026-05-08T12:58:22Z</dcterms:created>
  <dcterms:modified xsi:type="dcterms:W3CDTF">2026-05-08T12:58:22Z</dcterms:modified>
</cp:coreProperties>
</file>