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выборов в современном государстве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выборы формируют власть и ответственность граждан?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позволяют гражданам законным способом формировать органы власти и влиять на политический курс. Их порядок закреплён в праве и основан на равенстве, свободе выбора и тайне голосования.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как основа демократического устройства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участвовать в выборах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Законные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отдельных категорий лиц закон может предусматривать ограничения, например при признании недееспособности или по решению суда. Такие нормы определяют правовой статус участника выборов.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право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голосовать обычно возникает с 18 лет. Оно связано с гражданством и даёт человеку возможность участвовать в формировании органов власти через свободное волеизъявление.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Пассивное право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быть избранным требует более высокого возраста и, как правило, дополнительных условий, установленных законом для конкретной должности. Это повышает ответственность будущего представителя.
</a:t>
            </a:r>
            <a:endParaRPr lang="en-US" sz="15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избирательного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полный цикл выборов — от назначения даты до официального опубликования итогов.
</a:t>
            </a:r>
            <a:endParaRPr lang="en-US" sz="292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Избирательный участок и работа избирательной комиссии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Избирательный участок организуется на закреплённой территории и должен обеспечивать удобный доступ к спискам избирателей, кабинкам тайного голосования и урнам для бюллетеней.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комиссия проверяет документы, выдаёт бюллетени, следит за порядком, фиксирует нарушения и оформляет итоговый протокол, на основе которого подводятся результаты голосования.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3164" y="1479875"/>
            <a:ext cx="5211772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избирательные системы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система по-своему влияет на представительство и состав парламента.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системы определяет, насколько парламент отражает политическое разнообразие и насколько устойчивым будет большинство.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моделям избирательного права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Явка избирателей как показатель политического участия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разрыв между общей активностью населения и участием молодых избирателей, который часто особенно заметен на первых выборах.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доверие к институтам и удобнее процедура голосования, тем выше явка; молодёжь обычно участвует реже.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 типовым тенденциям политического участия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Кандидата могут выдвигать политическая партия или сам гражданин, если закон допускает самовыдвижение. Это первый шаг к официальному участию в избирательной кампании.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Выдвижение и регистрация кандидатов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регистрации проверяют документы, подписи избирателей, сведения о доходах и соблюдение требований к возрасту, гражданству и сроку проживания на территории, где проходят выборы.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Регистрация подтверждает, что кандидат имеет право вести кампанию и быть включённым в бюллетень. Без неё участие в выборах невозможно в юридическом смысле.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процедура нужна не только для проверки формальных условий, но и для защиты избирателей от недостоверных сведений и случайных участников.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Агитация проводится через встречи, листовки, плакаты, выступления в СМИ, публикации в интернете и дебаты. Она помогает избирателям увидеть кандидатов не только по лозунгам, но и по содержанию программ.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ограничивает сроки агитации, запрещает использование административного ресурса и требует прозрачного финансирования. Это снижает риск давления на избирателей и делает кампанию более равной.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Дебаты особенно важны, потому что позволяют сопоставить позиции по экономике, социальной политике, образованию, безопасности и развитию региона в открытом публичном формате.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Предвыборная агитация и публичное сопоставление программ
</a:t>
            </a:r>
            <a:endParaRPr lang="en-US" sz="26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СМИ и цифровых платформ в избирательной кампании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медиа формируют повестку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Телевидение, интернет-СМИ и социальные сети быстро распространяют новости о выборах и заметно влияют на внимание аудитории. Для многих избирателей именно медиа становятся главным источником сведений о кандидатах.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риски создаёт цифровая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цифровая среда облегчает распространение дезинформации, фейковых аккаунтов и манипулятивной рекламы. Поэтому критическое отношение к источникам информации становится важной частью политической грамотности.
</a:t>
            </a:r>
            <a:endParaRPr lang="en-US" sz="17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день голосования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участке: от проверки личности избирателя до передачи протокола в вышестоящую комиссию.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голосов и официальное подведение итогов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голосования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закрытия участка комиссия прекращает выдачу бюллетеней и переходит к процедуре подсчёта в присутствии наблюдателей.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результатов
</a:t>
            </a:r>
            <a:pPr algn="r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сначала оформляются на уровне участка, затем суммируются по округу и передаются для общего подведения результатов.
</a:t>
            </a:r>
            <a:endParaRPr lang="en-US" sz="1307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Обжалование итогов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наличии споров их рассматривают избирательные комиссии, а в предусмотренных законом случаях — суд.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бюллетеней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Сопоставляются выданные, использованные и испорченные бюллетени, а также фиксируется число недействительных голосов.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нарушения на выборах и способы их предотвращения
</a:t>
            </a:r>
            <a:endParaRPr lang="en-US" sz="23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показывает, какие нарушения чаще всего подрывают доверие к выборам и какие меры помогают снизить их риск.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эффективны прозрачность, независимое наблюдение и строгий правовой контроль на всех этапах голосования.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нарушений избирательного процесса и мер правовой защиты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доверия к выборам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формируется не одним признаком, а сочетанием понятных правил, открытой процедуры и возможности проверить результат через независимые механизмы.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прозрачность и честный подсчёт; слабее всего доверие там, где нет контроля и понятных процедур.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институционального доверия к выборам; данные для визуализации условно ранжированы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72750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750" y="1736750"/>
            <a:ext cx="25650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общественный контроль за выборами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Партийные наблюдатели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Представляют участников кампании и следят за тем, чтобы процедуры голосования и подсчёта проходили без нарушений и скрытых преимуществ.
</a:t>
            </a:r>
            <a:endParaRPr lang="en-US" sz="1256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наблюдатели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Фиксируют ход голосования, обращают внимание на доступность участка, порядок в помещении и соблюдение тайны волеизъявления.
</a:t>
            </a:r>
            <a:endParaRPr lang="en-US" sz="1256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и международные миссии
</a:t>
            </a:r>
            <a:pPr algn="l" indent="0" marL="0">
              <a:lnSpc>
                <a:spcPct val="100000"/>
              </a:lnSpc>
              <a:buNone/>
            </a:pPr>
            <a:r>
              <a:rPr lang="en-US" sz="56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 соответствие выборов закону и общепринятым стандартам, а затем публикуют выводы и рекомендации по улучшению процесса.
</a:t>
            </a:r>
            <a:endParaRPr lang="en-US" sz="1124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отчёты
</a:t>
            </a:r>
            <a:pPr algn="l" indent="0" marL="0">
              <a:lnSpc>
                <a:spcPct val="100000"/>
              </a:lnSpc>
              <a:buNone/>
            </a:pPr>
            <a:r>
              <a:rPr lang="en-US" sz="6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описание выявленных проблем, правовую оценку процедур и предложения, которые помогают совершенствовать избирательное законодательство.
</a:t>
            </a:r>
            <a:endParaRPr lang="en-US" sz="12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Электронное голосование и цифровые технологии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технологии делают участие удобнее: сокращают бумажный документооборот, ускоряют обработку данных и помогают голосовать гражданам, которым сложно лично прибыть на участок.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такие системы требуют киберзащиты, независимой проверки, надёжного хранения персональных данных и устойчивой работы инфраструктуры без технических сбоев.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цифровых выборов
</a:t>
            </a:r>
            <a:endParaRPr lang="en-US" sz="304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решения особенно заметны там, где важно быстро обрабатывать результаты и расширять доступ для удалённых или маломобильных избирателей.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усиливают участие, но безопасность и равный доступ определяют, можно ли доверять системе в полном объёме.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электронного голосования и связанных с ним организационных рисков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выборы позволяют обществу оценивать действия власти, сохранять подотчётность представителей и при необходимости менять политический курс без потрясений.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дают гражданам мирный и законный способ влиять на власть, заменяя конфликт соперничающих сил процедурой открытого политического выбора.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голосования определяют состав представительных органов, а затем влияют на решения о бюджете, социальных программах и приоритетах государственной политики.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как основа ответственности власти
</a:t>
            </a:r>
            <a:endParaRPr lang="en-US" sz="2988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 участника выборов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 избирателя показывают, что демократическое участие требует не только свободы выбора, но и уважения к установленным правилам.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Полноценное участие возможно только при сочетании личной свободы, правовой дисциплины и уважения к правам других избирателей.
</a:t>
            </a:r>
            <a:endParaRPr lang="en-US" sz="1308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 и обязанностей участника избирательного процесса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честных выборов для современного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Честные выборы соединяют право, организацию и гражданскую ответственность, делая власть легитимной, а общество — более доверяющим и политически зрелым.
</a:t>
            </a:r>
            <a:endParaRPr lang="en-US" sz="37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2026-05-25T14:16:37Z</dcterms:created>
  <dcterms:modified xsi:type="dcterms:W3CDTF">2026-05-25T14:16:37Z</dcterms:modified>
</cp:coreProperties>
</file>