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83200" y="887748"/>
            <a:ext cx="6177600" cy="30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Annoying habits: English words and school-life examples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4892325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696200" y="4141213"/>
            <a:ext cx="57516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Bad habits in school, at home, and in conversation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0846" y="939700"/>
            <a:ext cx="4309808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говорить о bad habits на английском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29175" y="1241650"/>
            <a:ext cx="3778800" cy="33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расширить словарь по школьной жизни, поведению и чувствам. Ученики учатся описывать привычки, понимать тексты и диалоги, а также вежливо советовать, что стоит изменить.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6537" y="1503496"/>
            <a:ext cx="310200" cy="31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1312" y="1534516"/>
            <a:ext cx="310200" cy="2481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98137" y="1534516"/>
            <a:ext cx="310200" cy="24816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653724" y="1503496"/>
            <a:ext cx="310200" cy="3102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Важные слова по теме
</a:t>
            </a:r>
            <a:endParaRPr lang="en-US" sz="2500" dirty="0"/>
          </a:p>
        </p:txBody>
      </p:sp>
      <p:sp>
        <p:nvSpPr>
          <p:cNvPr id="16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7" name="Text 2"/>
          <p:cNvSpPr txBox="1"/>
          <p:nvPr/>
        </p:nvSpPr>
        <p:spPr>
          <a:xfrm>
            <a:off x="434948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Bad habit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Bad habit — это привычка, которая мешает учёбе или общению. С ней легко связать простые примеры: being late, interrupting, making noise. Такие слова подходят для коротких ответов и диалогов.
</a:t>
            </a:r>
            <a:endParaRPr lang="en-US" sz="1300" dirty="0"/>
          </a:p>
        </p:txBody>
      </p:sp>
      <p:sp>
        <p:nvSpPr>
          <p:cNvPr id="18" name="Text 3"/>
          <p:cNvSpPr txBox="1"/>
          <p:nvPr/>
        </p:nvSpPr>
        <p:spPr>
          <a:xfrm>
            <a:off x="4779787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Rude behaviour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Rude behaviour — это невежливые действия, которые раздражают других. Сюда относятся перебивание, игнорирование собеседника и громкие разговоры. Для урока полезны слова polite, rude, annoying и noisy.
</a:t>
            </a:r>
            <a:endParaRPr lang="en-US" sz="1300" dirty="0"/>
          </a:p>
        </p:txBody>
      </p:sp>
      <p:sp>
        <p:nvSpPr>
          <p:cNvPr id="19" name="Text 4"/>
          <p:cNvSpPr txBox="1"/>
          <p:nvPr/>
        </p:nvSpPr>
        <p:spPr>
          <a:xfrm>
            <a:off x="2607399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Noise and mess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Noise, mess, delay and distraction часто описывают поведение в классе и дома. Например: They make too much noise. The classroom is messy. Эти фразы помогают говорить понятно и точно.
</a:t>
            </a:r>
            <a:endParaRPr lang="en-US" sz="1300" dirty="0"/>
          </a:p>
        </p:txBody>
      </p:sp>
      <p:sp>
        <p:nvSpPr>
          <p:cNvPr id="20" name="Text 5"/>
          <p:cNvSpPr txBox="1"/>
          <p:nvPr/>
        </p:nvSpPr>
        <p:spPr>
          <a:xfrm>
            <a:off x="6952206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Simple examples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 помогают быстро применять лексику: He is often late. She interrupts people. They make too much noise. Такие предложения легко использовать в устной речи и мини-диалогах.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030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3581802" y="1246878"/>
            <a:ext cx="5089772" cy="9780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видно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сидит за партой с телефоном, а на экране идут видео или сообщения. Из-за звуков и уведомлений соседи отвлекаются от задания и теряют внимание к уроку.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3581802" y="2491706"/>
            <a:ext cx="5089772" cy="9780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это описать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Подходящие слова для такой ситуации: loud phone, notifications, music, distraction, attention, classroom rules. Они помогают точно объяснить, почему поведение мешает работе класса.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3581802" y="3736537"/>
            <a:ext cx="5089772" cy="9780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сказать вежливо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использовать фразы: The phone is too loud. It distracts the class. It is disrespectful during a lesson. Такие предложения звучат спокойно и подходят для школьного общения.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70700" y="386179"/>
            <a:ext cx="8202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Громкий телефон и наушники в классе
</a:t>
            </a:r>
            <a:endParaRPr lang="en-US" sz="2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bad habits чаще всего называют школьники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мини-опроса показывают, какие привычки учащиеся замечают чаще всего в классе и на переменах.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using the phone и interrupting: они быстрее всего нарушают темп урока и мешают общению.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Мини-опрос класса, учебный пример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22625" y="386175"/>
            <a:ext cx="84957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Перебивание: вежливо и невежливо на английском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535138" y="1366800"/>
            <a:ext cx="3767700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interrupt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Interrupt означает перебивать или говорить поверх другого человека. В классе это звучит невежливо, потому что собеседник не успевает закончить мысль и чувствует, что его не слушают.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35138" y="3232925"/>
            <a:ext cx="3767700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Невежливые 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He interrupts every time и She doesn’t listen to others хорошо описывают грубое поведение. Они помогают показать, что человек не соблюдает правила разговора и мешает общению.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837838" y="1366800"/>
            <a:ext cx="3767700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сказать: Can I add something? May I speak? Let me finish, please. Такие выражения показывают уважение к собеседнику и помогают говорить спокойно даже в споре.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4837838" y="3232925"/>
            <a:ext cx="3767700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Полезное правило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вы хотите высказаться, лучше дождаться паузы и поднять руку. Это делает classroom language более polite и помогает всем услышать друг друга без лишнего шума.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3350" y="1720332"/>
            <a:ext cx="4164900" cy="16598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Плохая привычка, её эффект и более удачная замена
</a:t>
            </a:r>
            <a:endParaRPr lang="en-US" sz="2466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как небольшое изменение поведения улучшает урок и общение.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простые замены делают поведение более удобным для всех и уменьшают лишние проблемы в классе.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classroom behaviour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Messy habits: беспорядок в рюкзаке, на парте и дома
</a:t>
            </a:r>
            <a:endParaRPr lang="en-US" sz="2495" dirty="0"/>
          </a:p>
        </p:txBody>
      </p:sp>
      <p:sp>
        <p:nvSpPr>
          <p:cNvPr id="8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515251" y="1180275"/>
            <a:ext cx="1840286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Messy desk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парта завалена книгами, тетрадями и ручками, трудно быстро найти нужную вещь. Из-за этого теряется время, а работа на уроке начинается с лишнего стресса.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2679714" y="1180275"/>
            <a:ext cx="1840286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Untidy bag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неаккуратном рюкзаке легко забыть домашнее задание или перепутать учебники. Фраза I can’t find my workbook хорошо передаёт такую проблему и подходит для коротких устных ответов.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844177" y="1180275"/>
            <a:ext cx="1840286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Scattered books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книги и тетради лежат где попало, подготовка к уроку становится медленнее. Ученику приходится отвлекаться, вместо того чтобы сразу начать читать, писать или повторять материал.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7008640" y="1180275"/>
            <a:ext cx="1840286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Tidy up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урока полезно сразу навести порядок и собрать вещи. Фраза We need to tidy up after class показывает простое и вежливое решение, которое помогает избежать беспорядка.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bad habit становится привычкой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одно и то же действие повторяется в похожей ситуации.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981" y="1104169"/>
            <a:ext cx="2796681" cy="18517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1185" y="1104169"/>
            <a:ext cx="2796681" cy="185170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15543" y="1104169"/>
            <a:ext cx="2796681" cy="185170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12" name="Text 1"/>
          <p:cNvSpPr txBox="1"/>
          <p:nvPr/>
        </p:nvSpPr>
        <p:spPr>
          <a:xfrm>
            <a:off x="419872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Домашнее задание подождёт?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школы ученик открывает учебник, но рядом лежит телефон, и кажется, что домашнее задание можно сделать позже. Сначала идут видео и игры, а потом появляется спешка. В итоге работа выполняется быстро, но неаккуратно, и времени на проверку почти не остаётся.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3259538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 перед дедлайном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срок сдачи уже близко, начинается time pressure. Ученик смотрит на часы, листает тетрадь и повторяет: I’ll do it later. Но позже превращается в поздний вечер, а иногда и в очень короткую ночь перед тестом или сдачей задания.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6103896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Начать раньше — проще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разбить работу на маленькие шаги, начать гораздо легче. Фраза I need to start earlier подходит для такой ситуации. Даже десять минут в начале дня помогают снять напряжение, потому что работа идёт спокойнее и без лишней спешки.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Procrastination: откладывание дел на потом
</a:t>
            </a:r>
            <a:endParaRPr lang="en-US" sz="2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9500" y="845000"/>
            <a:ext cx="41904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плохая привычка может мешать сразу нескольким людям и создавать лишние проблемы в классе, дома и в общении.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59500" y="3981975"/>
            <a:ext cx="4190400" cy="5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ключевым последствиям вредных привычек в материале урока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125299" y="845000"/>
            <a:ext cx="3579000" cy="353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вещи она отнимает у окружающих: время, внимание и комфорт.
</a:t>
            </a:r>
            <a:endParaRPr lang="en-US" sz="5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уменьшить annoying habits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правила легче соблюдать, если они связаны с конкретным действием: убрать телефон, записать напоминание или начать работу сразу после урока.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полезными оказываются понятный режим, напоминания и быстрые действия без откладывания.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шкала полезности по материалам урока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Small annoying habits in everyday life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1620225" y="1577700"/>
            <a:ext cx="34269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это кажется мелочью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привычки вроде громкого жевания, щёлканья ручкой или разговоров во время тишины сначала кажутся неопасными и даже незаметными.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2359965" y="2423642"/>
            <a:ext cx="34269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они начинают отвлекать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классе такие действия быстро мешают сосредоточиться: они раздражают одноклассников, сбивают рабочий ритм и ухудшают атмосферу на уроке.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088664" y="3269638"/>
            <a:ext cx="34269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привычка закрепляется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повторять одно и то же каждый день, поведение становится автоматическим. Тогда изменить его сложнее, поэтому важно замечать проблему рано.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550" y="1606670"/>
            <a:ext cx="4206300" cy="16763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500" y="386175"/>
            <a:ext cx="8342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bad habits заметнее всего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5299125" y="1123175"/>
            <a:ext cx="34167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привычка по-разному влияет на дом, школу, дорогу и общение в сети.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заметно меняется в зависимости от ситуации: то, что раздражает в классе, может быть ещё хуже дома или в интернете.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73500" y="4050600"/>
            <a:ext cx="83424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по теме annoying/bad habits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1272" y="2222047"/>
            <a:ext cx="310200" cy="2481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96534" y="2398447"/>
            <a:ext cx="310200" cy="2481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43372" y="2222047"/>
            <a:ext cx="310200" cy="24816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6575" y="190490"/>
            <a:ext cx="8031600" cy="5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компания друзей влияет на поведение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859955" y="2822200"/>
            <a:ext cx="23220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группы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часто перенимают манеру говорить, шутить и реагировать на замечания. Если в компании принято опаздывать или шуметь, это начинает казаться обычным.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359788" y="2998600"/>
            <a:ext cx="24294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Peer pressure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Давление сверстников заставляет повторять чужие привычки, чтобы не выделяться. Из-за этого ученик может соглашаться на плохое поведение, даже если понимает, что оно мешает.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5962055" y="2822200"/>
            <a:ext cx="23220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Полезное влияние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Друзья могут работать и в хорошую сторону: напоминать о правилах, поддерживать порядок и помогать вовремя начинать дело. Тогда хорошие привычки укрепляются быстрее.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to change a bad habit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простой путь от осознания привычки к её замене и закреплению через повторение.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030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0700" y="386179"/>
            <a:ext cx="8202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Стресс, усталость и голод как причины bad habits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3681644" y="1180275"/>
            <a:ext cx="2371496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сил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устал или не выспался, ему труднее контролировать голос, внимание и терпение. В таком состоянии даже обычные задания кажутся более тяжёлыми и раздражающими.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3681644" y="3148926"/>
            <a:ext cx="2371496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Голод и спешка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человек голоден, он чаще торопится, отвечает резко и делает ошибки. Из-за этого усиливаются шум, невнимательность и желание закончить всё как можно быстрее.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6430106" y="1180275"/>
            <a:ext cx="2371496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Стресс после дня в школе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длинного учебного дня возрастает желание отвлечься на телефон или отложить домашнее задание. Тогда плохая привычка становится более заметной и сильнее закрепляется.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6430106" y="3148926"/>
            <a:ext cx="2371496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Своё состояние важно замечать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замечать момент, когда поведение ухудшается: When I am tired, I get more distracted. Это помогает понять причину и вовремя изменить действие.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мелкие привычки крадут время за один день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задержки часто незаметны по отдельности, но в сумме они мешают спокойно учиться, собираться и выполнять домашние дела без спешки.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чаще повторяются отвлечения и исправления, тем больше времени теряется за обычный школьный день.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Условный расчёт на основе примеров из материала урока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фразы для обсуждения привычек на английском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515251" y="1180275"/>
            <a:ext cx="1840286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Говорим о вежливости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It is rude to… и It is polite to… помогают кратко оценить поведение. Они подходят для описания школьных ситуаций, где важно уважать других.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2679714" y="1180275"/>
            <a:ext cx="1840286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Даем совет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Конструкции He should… и She shouldn’t… помогают предложить решение. С их помощью легко сказать: You should listen carefully or We shouldn’t make noise in class.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844177" y="1180275"/>
            <a:ext cx="1840286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Выражаем мнение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In my opinion… и I agree because… нужны для короткого ответа в диалоге. Они помогают объяснить, почему привычка кажется неприятной или полезной.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7008640" y="1180275"/>
            <a:ext cx="1840286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Говорим о последствиях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This habit makes people feel… показывает, как поведение влияет на других. Оно помогает связать привычку с эмоциями, комфортом и атмосферой в классе.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7950" y="555625"/>
            <a:ext cx="7988100" cy="21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bad habits можно назвать, понять и изменить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577950" y="3280829"/>
            <a:ext cx="68568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annoying habits учит описывать поведение по-английски, объяснять его последствия и вежливо давать советы. Если замечать привычку и менять её шаг за шагом, школьная жизнь становится спокойнее.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2026-05-31T04:18:29Z</dcterms:created>
  <dcterms:modified xsi:type="dcterms:W3CDTF">2026-05-31T04:18:29Z</dcterms:modified>
</cp:coreProperties>
</file>