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простор, травы и жизнь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мир степей: широких, солнечных и удивительно живых.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степь на карте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встречаются на нескольких материках, а в России тянутся большим поясом от юга европейской части до Алтая и Забайкалья. Это открытые, сухие пространства с жарким летом, холодной зимой и травами вместо густого леса.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степь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кажется бескрайней: вокруг открытое пространство, а горизонт будто отодвинут очень далеко. Над травами раскидывается высокое небо, и пейзаж выглядит особенно свободным.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зеленеет и расцветает, летом становится золотистой, а осенью — сухой и спокойной. В каждом сезоне у нее свой характер, словно у природы сменяются настроения.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степи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Днем в степи солнце быстро нагревает землю, поэтому может быть очень жарко. Но после заката воздух остывает, и ночью становится заметно прохладнее.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здесь часто гуляет по открытой равнине без преград. Он может быть сильным и настойчивым, как будто проверяет, кто самый стойкий.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 степи немного, поэтому влаги растениям не хватает. Из-за этого они умеют беречь воду, а животные прячутся в норах и тени.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погода требует выносливости от всех жителей степи. Зато она делает природу этой зоны особенной и непохожей на лес или тундру.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 особенно ценят за темный цвет, перегной и отличную урожайность. На нем хорошо растут хлебные и кормовые культуры.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7%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суши занимают черноземы — одни из самых плодородных почв на планете.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атлас мира (FAO)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степи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которые любят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растут ковыль, типчак, полынь, шалфей и степные тюльпаны. Весной они оживляют равнину яркими красками, а летом становятся ниже и суше.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выживают в сухости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степных растений узкие листья и длинные корни. Так они добывают воду глубже в почве и лучше переносят жару, ветер и нехватку дождей.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Суслики, тушканчики и хомяки живут в степи не случайно. Они быстро двигаются, умеют прятаться и находят спасение в норах от жары и хищников.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Лисицы, корсаки, сайгаки и степные орлы тоже приспособились к открытому пространству. Одни хорошо бегают, другие зорко ищут добычу с высоты или на дальнем расстоянии.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где живет в степи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роют норы, потому что под землей прохладнее и безопаснее. Там легче переждать жару и скрыться от врагов.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часто устраивают гнезда на земле или в низкой траве. В степи такие гнезда труднее заметить, если не смотреть очень внимательно.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открытых участках, где добычу видно издалека. Большое пространство помогает им выслеживать, догонять и ловить свою жертву.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степь меняется по временам года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растения, почва и условия жизни в степи от весны до зимы.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01462"/>
            <a:ext cx="421649" cy="3747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степь помогает людям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для хлеба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степных полях выращивают пшеницу и другие культуры. Их зерно идет на муку, хлеб и каши, которые знакомы почти каждому ребенку.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степи становятся кормом для домашнего скота. Благодаря этому люди получают молоко, мясо и другие важные продукты каждый день.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работа на земле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пространства удобно использовать для полей и сельского хозяйства. Здесь легче выращивать большие урожаи и ухаживать за посевами.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 пространство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дает большие пастбища для животных. На таких местах можно пасти овец, коров и лошадей, не тесняясь и не мешая друг другу.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 в степи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степном селе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над ровной линией горизонта, и в селе уже слышны голоса людей. Кто-то идет к полю, кто-то открывает ворота на ферме, а по дороге спокойно тянется повозка или машина.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кормит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широком поле колышется пшеница, и кажется, что оно похоже на золотое море. Люди заботятся о посевах, чтобы потом собрать зерно и испечь хлеб. Степь помогает им трудиться каждый день.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Пастбище под открытым небом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зеленоватой траве пасутся овцы, коровы и лошади. Пастух внимательно следит за стадом, потому что в степи все видно далеко вокруг. Широкое пространство здесь удобно и для людей, и для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степи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степь слишком активно распахивают, исчезает естественный травяной покров. Без него почва теряет защиту, и сильный ветер начинает уносить её верхний слой.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мусор и перевыпас скота тоже вредят степи. Травы не успевают восстановиться, а животным становится труднее находить корм, укрытие и безопасные места для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разрушается, начинается эрозия. Тогда степь беднеет, дольше восстанавливается и хуже помогает людям и животным, которые зависят от её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степь защищают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заповедные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степь, выделяют заповедники и заказники. Здесь особенно бережно охраняют растения, животных и участки природы, где степь почти не изменилась.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Соблюдают правила ухода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охраняемых территориях следят за пожарами, регулируют выпас скота и не допускают лишнего шума. Так природе легче сохранять свой обычный ритм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редкие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беречь небольшие участки нетронутой степи. Именно там редкие виды могут спокойно жить, размножаться и не исчезать.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жители степей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Дрофа, стрепет, сайгак и тюльпан Шренка стали редкими не случайно. Им мешают распашка земель, дороги, шум, машины и охота, поэтому их места обитания нужно особенно беречь.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украшают степь и делают её живой и неповторимой. Если человек будет осторожным, редкие птицы, животные и цветы смогут сохранить свой дом и дальше радовать людей.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степи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степь кажется пустой, в высокой траве прячутся жуки, кузнечики, суслики и другие маленькие жители. Они умеют быстро исчезать из виду.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меняется очень быстро. Сначала появляется молодая зелень, а потом распускаются яркие цветы. Кажется, будто земля надела праздничный наряд.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ветер часто бывает сильным и свободным, как бегун на соревнованиях. Он легко несет облака и раскачивает травы, словно играет с ними.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почти нет деревьев, поэтому солнечный свет свободно разливается повсюду. Из-за этого здесь очень просторно, а небо выглядит особенно высоким.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другие природные зоны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лесом степь выглядит более открытой и светлой. Здесь почти нет деревьев, зато много солнца, ветра и широкого пространства, где взгляд легко уходит вдаль.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пустыни степь отличается тем, что здесь есть травы и больше влаги. Растения не такие редкие, как в пустыне, а земля часто покрыта живым покровом.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тундры степь отличают тёплое лето и высокая трава. В тундре холоднее и деревьев тоже мало, но там совсем другие растения и суровый климат.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помочь степи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степь просто: не рвать редкие цветы, не оставлять мусор и не поджигать сухую траву. Даже маленький хороший поступок помогает природе быстрее восстанавливаться.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заказниках важно соблюдать правила и не тревожить животных. Если люди будут внимательными и аккуратными, степные растения и звери сохранят свой дом.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01462"/>
            <a:ext cx="421649" cy="3747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степи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плодородная тёмная почва. В ней много перегноя, поэтому на ней хорошо растут хлебные и другие культурные растения.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степная трава с тонкими листьями и красивыми колосками. Когда дует ветер, ковыль мягко колышется, словно серебристые волны.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Степное животное, похожее на быструю антилопу. Сайгаку нужны открытые пространства, где он может быстро бежать и замечать опасность издалека.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почвы водой или ветром. Если степь плохо защищена травой, её верхний слой легко уносится, и земля становится беднее.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простор в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степь часто выглядит как место далёкой дороги, свободы и смелых путешествий. Герои едут по бескрайнему простору, а ветер будто подсказывает им путь. Такой образ помогает почувствовать широту и тишину степи.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рассказы и закат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рассказах степь нередко звучит спокойно и немного задумчиво. На закате она становится золотой и тихой, а длинные тени делают пейзаж особенно красивым. Кажется, что сама земля слушает вечер.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 литературе и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— живой дом, который нужно беречь
</a:t>
            </a:r>
            <a:endParaRPr lang="en-US" sz="3609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кажется просторной и тихой, но в ней кипит жизнь. Если беречь её травы, животных и почву, этот удивительный дом будет радовать людей ещё очень долго.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2026-05-21T07:58:50Z</dcterms:created>
  <dcterms:modified xsi:type="dcterms:W3CDTF">2026-05-21T07:58:50Z</dcterms:modified>
</cp:coreProperties>
</file>