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Условные предложения в английском языке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Разбираемся в структурах, функциях и особенностях английских условных предложений.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языковой контекст условных предложений
</a:t>
            </a:r>
            <a:endParaRPr lang="en-US" sz="3563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предложения существовали ещё в древнеанглийском языке, формируя основу для современных конструкций с if, though, unless. Знание их эволюции помогает осваивать перевод и улучшать письменную речь в старшей школе.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функции условных предложений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передавать как вероятные события, так и невозможные или воображаемые сценарии для разнообразия речи.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английском такие конструкции моделируют различные ситуации: реальность, гипотезы, пожелания и советы, позволяя точнее выражать мысль.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предложение состоит из двух частей: придаточной, выражающей условие, и главной — показывающей следствие этого условия.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69825" y="1901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предложения строятся по формуле: If + придаточное условие + главное предложение. Например, 'If it rains, we will stay home'.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69825" y="3510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Схематично причастная часть — условие, а главная — результат. Порядок слов может варьироваться, но структура сохраняется.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774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структура английского Conditionals
</a:t>
            </a:r>
            <a:endParaRPr lang="en-US" sz="377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условных предложений в английском языке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 Conditional выражает общие истины и факты, где обе части в Present Simple, например, 'If you heat ice, it melts'.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Conditional описывает реальные и возможные будущие ситуации, с использованием Present Simple и will, например, 'If she calls, I will answer'.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Third Conditional сочетает Past Perfect и would have для выражения нереальных событий в прошлом, например, 'If I had studied, I would have passed'.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 Conditional применяет Past Simple и would, чтобы говорить о маловероятных или гипотетических действиях в настоящем или будущем.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First Conditional обусловлено задачами на прогнозы и советы в ЕГЭ, что отражает практическую значимость.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тип наиболее востребован в экзаменах, что указывает на актуальность изучения реальных условий будущего.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частоты разных Conditionals в экзаменационных работах
</a:t>
            </a:r>
            <a:endParaRPr lang="en-US" sz="3236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эссе 11 классов ЕГЭ 2022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 Conditional используется для обозначения законов природы, научных фактов и аксиом, например, 'If water boils, it evaporates'.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включают: 'If you touch fire, you get burned' — показатель причинно-следственной связи.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обеих частях предложения стоит Present Simple, что подчеркивает универсальность выражаемых истин.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 Conditional: правила и примеры
</a:t>
            </a:r>
            <a:endParaRPr lang="en-US" sz="3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'If you study hard, you will pass the exam', что мотивирует к действию и планированию.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часто используют для советов, предупреждений и обещаний, например, 'If it rains, I will stay home'.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Conditional моделирует реальные события, возможные в будущем, с формулой: If + Present Simple, will + инфинитив.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Conditional: реальные условия будущего
</a:t>
            </a:r>
            <a:endParaRPr lang="en-US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89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 Conditional: маловероятные или гипотетические условия
</a:t>
            </a:r>
            <a:endParaRPr lang="en-US" sz="3689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используется для предположений и условных желаний, что расширяет выразительность речи.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'If I were rich, I would travel the world' выражают мечты или гипотетические планы.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 Conditional описывает маловероятные или воображаемые ситуации в настоящем или будущем, используя If + Past Simple и would + инфинитив.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Third Conditional позволяет говорить о нереализованных в прошлом событиях с использованием If + Past Perfect и would have + причастие.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встречается в анализе ошибок, выводов и ретроспективных рассуждениях.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'If I had known, I would have helped' выражает сожаления или альтернативные варианты развития событий.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Third Conditional: невозможные события в прошлом
</a:t>
            </a:r>
            <a:endParaRPr lang="en-US" sz="3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415" y="1612725"/>
            <a:ext cx="3371571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представление основных типов условных предложений, их структур, примеров и ключевых функций. Таблица подчёркивает зависимость времени в предложениях от вероятности и реалистичности условий.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временных форм приводит к разной степени реалистичности условий — от фактических до воображаемых и невозможных.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Raymond Murphy, «English Grammar in Use», 5-е издание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условных предложений в английском языке
</a:t>
            </a:r>
            <a:endParaRPr lang="en-US" sz="3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63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союзы и маркеры в английских условных предложениях
</a:t>
            </a:r>
            <a:endParaRPr lang="en-US" sz="3663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— самый распространённый союз в условных предложениях, обозначает прямое условие. Например, "If it rains, we will stay home" — классический пример выражения результата при выполнении условия.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if — основа условных конструкций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Unless используется для обозначения отрицательного условия (если не), as long as и provided выражают ограничение или дополнительное условие, обеспечивая точность высказываний.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и уточняющие союзы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case вводит условие, предусматривающее возможное событие, часто в инструкциях и советах, например, "Take an umbrella in case it rains" — дает практическую рекомендацию.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Маркеры для предположений и предупреждений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разграничение помогает точно передать степень вероятности, а также настроить тон высказывания, делая речь более выразительной и точной.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 и Third Conditionals выражают гипотетические или невозможные события, применяя прошедшие временные формы и модальные глаголы would или would have.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 и First Conditionals описывают реальную вероятность наступления события, используя настоящее и будущее время для придаточного и главного предложения соответственно.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реальными и нереальными условиями в английском
</a:t>
            </a:r>
            <a:endParaRPr lang="en-US" sz="36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придаточного условия в английском предложении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влияет на интонацию и логическое выделение в речи, позволяя варьировать эмоциональную окраску и стиль изложения.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условное придаточное следует за главным предложением, запятая не требуется, и такой порядок часто используется в разговорной речи и неформальных текстах.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If-клауза может размещаться в начале предложения с постановкой запятой после неё, что акцентирует условие и отделяет его от результата.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Инверсия в условных предложениях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Инверсия без if, например, "Had I known," подчеркивает формальность и литературность речи, придавая высказыванию эмоциональную насыщенность и торжественность.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инверсии для стилистической выразительности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Инверсионные конструкции формируются изменением порядка вспомогательных глаголов и подлежащего, что позволяет убрать if и придать предложениям динамичность и компактность.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синтаксический анализ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"Should you need help, let me know" показывает деликатное предложение помощи, характерное для вежливого и официального стиля общении в англоязычных СМИ.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публицистики: Should you need help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обусловлены прямым переносом структур из русского языка, что снижает качество письменной речи на английском.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Требуется систематическая практика с акцентом на грамматические формы и правильное использование союзов в условных предложениях.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ошибки российских старшеклассников в Conditionals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пробных ЕГЭ 2023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Компетенция в использовании условных предложений повышает способность выпускников логично аргументировать и строить сложные гипотетические рассуждения в речи.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навыки делают коммуникацию более убедительной, расширяют возможности участия в международных проектах и повышают конкурентоспособность.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Владение конструкциями способствует формулировке точных прогнозов и научных гипотез, что важно для академического письма и устных выступлений.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владения Conditionals для выпускника
</a:t>
            </a:r>
            <a:endParaRPr lang="en-US" sz="3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122" y="1612725"/>
            <a:ext cx="3952106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Conditionals из английских художественных и публицистических источников
</a:t>
            </a:r>
            <a:endParaRPr lang="en-US" sz="3663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цитат с различными типами conditionals из современных литературных и публицистических источников, иллюстрирующая контекстуальное использование.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частыми являются First и Zero Conditionals, что отражает их актуальность в разных стилях и жанрах.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 современного английского языка (BNC)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употреблении могут привести к недопониманию, снижению эффективности переводов и межкультурных взаимодействий.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использование conditionals способствует вежливости и тактичности, что облегчает деловые и академические коммуникации между культурами.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предложения передают тонкие смысловые оттенки вероятности и гипотез, что важно для корректного понимания в международных диалогах.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Conditionals в межкультурной коммуникации
</a:t>
            </a:r>
            <a:endParaRPr lang="en-US" sz="3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Осознанное использование условных предложений развивает критическое мышление и коммуникативные навыки, обеспечивая выпускнику конкурентные преимущества в учёбе и профессиональной карьере.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Владение Conditionals — ключ к успеху в английском языке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2026-05-07T22:48:49Z</dcterms:created>
  <dcterms:modified xsi:type="dcterms:W3CDTF">2026-05-07T22:48:49Z</dcterms:modified>
</cp:coreProperties>
</file>