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 мир: английский как способ узнать планету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читать, слушать и общаться с людьми по всему миру.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16" y="1263050"/>
            <a:ext cx="4989419" cy="392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нужен для общения в мире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соединяет людей из разных стран, поэтому его можно увидеть в аэропортах, на улицах, в играх, на сайтах и в инструкциях. Для шестиклассника это не только предмет, но и удобный инструмент для знакомства с миром.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фразы, которые помогают начать разговор
</a:t>
            </a:r>
            <a:endParaRPr lang="en-US" sz="2661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Goodbye и Thank you — первые слова, которые помогают вежливо начать разговор, попрощаться и поблагодарить собеседника. Они понятны почти в любой стране и создают уверенное начало общения.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Where is…? и How much is it? нужны, чтобы спросить дорогу или узнать цену. Даже простые вопросы делают общение понятным и помогают ориентироваться в незнакомом месте.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надписи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часто встречаются в названиях брендов, технологий, спорта и музыки. Благодаря этому школьник может читать вывески, понимать меню и замечать английский в повседневной жизни.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словарный запас помогает чувствовать себя спокойнее в другой стране и в интернете. Когда знакомые слова встречаются в тексте, смысл становится ближе и понятнее.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2699" y="878675"/>
            <a:ext cx="5512799" cy="433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на карте мира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и школьники на изображении показывают, что английский нужен не только взрослым путешественникам. Он помогает детям знакомиться, обмениваться мыслями и учиться слышать другую культуру.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английский помогает людям из Европы, Америки, Азии, Африки и Океании понимать друг друга. Язык соединяет разные части света в одном разговоре.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изучают в Великобритании, США, Канаде, Австралии, Новой Зеландии и во многих других государствах. Это делает его одним из самых заметных языков международного общения.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встречают английский язык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окружает школьника не только на уроке, но и в развлечениях, переписке и повседневных надписях.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английский встречается там, где дети учатся, пользуются интернетом и отдыхают; именно эти ситуации дают самый регулярный опыт.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подборка для учебной презентации; распределение отражает типичные источники контакта с английским для школьников.
</a:t>
            </a:r>
            <a:endParaRPr lang="en-US" sz="6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книгах, комиксах и детских историях
</a:t>
            </a:r>
            <a:endParaRPr lang="en-US" sz="2722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книги и короткие рассказы используют понятные слова и короткие предложения. Это помогает читать без перегрузки и постепенно замечать, как устроены английские фразы.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Комиксы, стихи и диалоги легче понимать благодаря героям, повторяющимся репликам и картинкам. Контекст подсказывает значение слов и делает чтение более увлекательным.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другой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знакомят с семьёй, школой, праздниками, дружбой и повседневными привычками. Через сюжет школьник узнаёт, чем похожа и чем отличается жизнь в англоязычных странах.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не отдельно, а в истории, его легче запомнить. Так лексика связывается с образами, событиями и эмоциями, а не остаётся просто списком.
</a:t>
            </a:r>
            <a:endParaRPr lang="en-US" sz="11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помогает узнавать новую информацию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работать с новой темой на английском языке.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 окно в англоязычный мир
</a:t>
            </a:r>
            <a:endParaRPr lang="en-US" sz="3488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Проверенный сайт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становится выбор надёжного ресурса: сайта музея, учебной платформы или детского канала. Это помогает увидеть английский в понятной и безопасной форме.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школьник читает короткий текст и при необходимости пользуется онлайн-словарём. Так можно быстро уточнить значение слова и не потерять основную мысль.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послушать видео или аудиозапись носителей языка. Слышно, как звучат британские и американские варианты, и легче запомнить произношение.
</a:t>
            </a:r>
            <a:endParaRPr lang="en-US" sz="1043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сравнить источники и не доверять случайным материалам. Понятная структура, учебная цель и проверенные авторы делают интернет действительно полезным.
</a:t>
            </a:r>
            <a:endParaRPr lang="en-US" sz="10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помогают учить английский и узнавать мир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способа есть своя польза и свои границы.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методов: учебник и словарь дают точность, а видео, песни и общение делают английский живым и полезным.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способов изучения языка для школьной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из другой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открытке школьник пишет короткое сообщение другу: откуда он, где находится и что ему особенно понравилось. Такой текст учит здороваться, благодарить и делиться впечатлениями простыми фразами. Даже несколько предложений делают переписку настоящей и тёплой.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письмо учителю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электронном письме удобно представиться, рассказать о себе и задать вопрос. Фразы My name is… I am 11 years old, I like… помогают составить понятное сообщение и вежливо поддержать разговор.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со школьным другом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чате можно спросить, как дела, рассказать о любимом занятии и пригласить к общему проекту. Короткие сообщения помогают использовать английский в реальной ситуации и видеть, что язык нужен для общения каждый день.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открытки и переписка на английском
</a:t>
            </a:r>
            <a:endParaRPr lang="en-US" sz="30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двух распространённых вариантов произношения помогает быстрее привыкать к живой речи в песнях, мультфильмах и коротких видео.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английскому языку: британский и американский варианты произношения.
</a:t>
            </a:r>
            <a:endParaRPr lang="en-US" sz="60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варианта произношения помогают услышать, что английский звучит по-разному в разных странах.
</a:t>
            </a:r>
            <a:endParaRPr lang="en-US" sz="1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английский язык
</a:t>
            </a:r>
            <a:endParaRPr lang="en-US" sz="280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работы на уроке помогают не только говорить, но и лучше понимать тексты, задания и живую речь.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развиваются слушание, словарный запас и чтение, а письмо и культурные знания дополняют общую языковую подготовку.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оценка по теме раздела, без точных количественных данных.
</a:t>
            </a:r>
            <a:endParaRPr lang="en-US" sz="7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58" y="1736867"/>
            <a:ext cx="301154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повседневной жизни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телефона, в настройках и инструкциях часто встречаются английские слова. Даже без перевода понятны menu, start, stop и online, поэтому язык помогает быстро ориентироваться в технике.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спортивных плакатах, в названиях команд и на вывесках в городе английский тоже заметен. Он помогает понимать короткие надписи, объявления и правила, когда рядом нет перевода.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развлечения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компьютерных играх английский виден в названиях режимов, команд и подсказок. Слова game, team, chat и level встречаются так часто, что постепенно запоминаются без отдельного заучивания.
</a:t>
            </a:r>
            <a:endParaRPr lang="en-US" sz="9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 пониманию нового слова
</a:t>
            </a:r>
            <a:endParaRPr lang="en-US" sz="288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работе с текстом, контекстом и словарём.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культура: что можно узнать через язык
</a:t>
            </a:r>
            <a:endParaRPr lang="en-US" sz="2595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английские тексты школьники знакомятся с тем, как отмечают Halloween, Christmas и дни рождения. Такие темы показывают, какие традиции есть в разных странах и чем они похожи на привычные семейные праздники.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уроков, перемен, школьного обеда и кружков помогает увидеть повседневную жизнь детей в других странах. Английский показывает, что школа может быть устроена по-разному, хотя уроки, друзья и задания знакомы всем.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 семейных распорядках, любимой еде и домашних делах делают язык ближе и понятнее. Такие тексты помогают сравнивать повседневные привычки и замечать, как по-разному живут семьи в разных культурах.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 спорте, музыке, играх и встречах с друзьями особенно близки школьникам. Они показывают, что у детей из разных стран много общих интересов, даже если их язык, акцент и традиции отличаются.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говорят по-английски, живут в разных странах
</a:t>
            </a:r>
            <a:endParaRPr lang="en-US" sz="2215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 — разные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школьников могут разговаривать по-английски и при этом жить в совершенно разных местах. Один пишет другу из Лондона, другой — из Сингапура, а третья ученица отвечает из Канады. У каждого свой акцент, но общие фразы помогают легко начать разговор.
</a:t>
            </a:r>
            <a:endParaRPr lang="en-US" sz="920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страны, похожие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платформе дети обмениваются короткими сообщениями о семье, любимых играх и домашних животных. Один рассказывает о снежной зиме, другой — о море и жаркой погоде, но всех объединяют дружба, школа и интерес к новым историям.
</a:t>
            </a:r>
            <a:endParaRPr lang="en-US" sz="924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Глобус, флаги и улыбки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картинке появляются глобус, флаги и облачка с простыми фразами, сразу видно: английский соединяет людей по всему миру. Он нужен не только для уроков, но и для переписки, знакомства и уважительного общения между детьми.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помогает запоминать английские слова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слова, которые ребёнок видит, слышит и сразу использует в короткой фразе или задании.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прочный результат дают повторение и активная речь, а остальные способы поддерживают и закрепляют изученное.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оценка по теме запоминания лексики; без точных эмпирических данных.
</a:t>
            </a:r>
            <a:endParaRPr lang="en-US" sz="6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848747"/>
            <a:ext cx="3950100" cy="18821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материалов по английскому языку и их польза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учебные материалы помогают развивать отдельные навыки, а вместе делают обучение более полным и понятным.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материал решает свою задачу: одни объясняют, другие тренируют, третьи закрепляют. В сочетании они дают устойчивый результат.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английскому языку.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английский своим ежедневным окном в мир
</a:t>
            </a:r>
            <a:endParaRPr lang="en-US" sz="2487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малого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несколько новых слов в неделю и повторяйте их короткими подходами. Небольшой объём проще удержать в памяти, чем редкие, но слишком длинные занятия.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Читаете и слушаете понемногу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и маленькая аудиозапись каждый день дают больше пользы, чем одно длинное занятие. Так язык становится привычной частью дня, а не редким школьным заданием.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английский в деле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Проговорите фразу дома, на уроке или в переписке, чтобы слово стало живым. Когда язык нужен для настоящего сообщения, он запоминается быстрее и увереннее.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и замечайте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видео помогает услышать речь, увидеть ситуацию и связать слова с реальными людьми и предметами. Так английский постепенно превращается в понятный инструмент для общения и узнавания мира.
</a:t>
            </a:r>
            <a:endParaRPr lang="en-US" sz="8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 — это ключ к большому миру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соединяет уроки, книги, интернет, музыку и общение с людьми из разных стран. Он помогает понимать культуру, узнавать новое и чувствовать себя увереннее в современном мире.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2026-05-30T16:48:18Z</dcterms:created>
  <dcterms:modified xsi:type="dcterms:W3CDTF">2026-05-30T16:48:18Z</dcterms:modified>
</cp:coreProperties>
</file>