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34. Да здравствует музыка!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— язык звуков, ритма и мелодии, понятный каждому.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рядом с нами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звучит в колыбельной, на уроке, в мультфильме и на празднике. У каждого народа свои мелодии и традиции, а музыка помогает слушать, дружить, отдыхать и понимать чувства.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— начало музыки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звук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появляется, когда что-то колеблется: струна, мембрана барабана, голосовые связки или воздух в трубе. Без колебаний музыки не бывает.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звук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звука есть высота, громкость и длительность. Именно поэтому он может быть высоким или низким, тихим или громким, коротким или длинным, создавая музыкальную картину.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65125"/>
            <a:ext cx="603375" cy="48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2734" y="3718345"/>
            <a:ext cx="440958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музыке двигаться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 слабые доли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выстраивает звуки по порядку. В нём чередуются сильные и слабые доли, и музыка становится собранной, ясной и легко узнаваемой даже с первого прослушивания.
</a:t>
            </a:r>
            <a:endParaRPr lang="en-US" sz="1283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и короткие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ритме звуки бывают разной длительности. Одни тянутся дольше, другие звучат совсем недолго, и вместе они помогают музыке идти ровно, как аккуратные шаги.
</a:t>
            </a:r>
            <a:endParaRPr lang="en-US" sz="1295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слышен в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Марш, танец, хлопки в ладоши и игра на барабане особенно хорошо показывают ритм. Здесь легко почувствовать, как музыка будто сама подсказывает движение.
</a:t>
            </a:r>
            <a:endParaRPr lang="en-US" sz="1305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детских песнях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песнях ритм часто простой и весёлый. Поэтому их удобно петь, повторять и запоминать, а ещё под такие песни легко дружно подпевать.
</a:t>
            </a:r>
            <a:endParaRPr lang="en-US" sz="14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складывается из звуков, которые идут один за другим. Она легко запоминается и может звучать плавно, быстро, весело или спокойно, как будто ведёт нас по музыкальной тропинке.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мелодия чаще всего остаётся в памяти после песни. Если она яркая и выразительная, её хочется напевать снова и снова, даже когда музыка уже закончилась.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песенная дорожка музыки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замысла к песне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рождается песня: от первой мысли до исполнения.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голос умеет петь, говорить, шептать и тянуть звук. Он может быть мягким, звонким, высоким или низким, словно маленький домашний оркестр.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голоса обычно светлые и ясные. Чтобы пение звучало красиво, нужно спокойно дышать, чётко произносить слова и не спешить, как будто ведёшь мелодию за руку.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как музыкальный инструмент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важно слушать себя и других. Тогда голоса звучат дружно, не спорят друг с другом и вместе создают ровную, красивую песню.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и гитара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струнных инструментов звук рождается благодаря струнам. Если провести смычком по скрипке или зазвучит гитара, мелодия может стать нежной, звонкой или торжественной. У каждого такого инструмента свой характер, словно свой голос и настроение.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и труба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инструменты звучат, когда в них направляют воздух. Флейта поёт легко и светло, а труба звучит ярко и смело. Их тембр помогает музыке быть то воздушной, то праздничной, будто ветер и солнце разговаривают между собой.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и бубен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инструменты начинают звучать от удара. Барабан задаёт твёрдый шаг, а бубен добавляет звонкое, живое мерцание. Они помогают музыке держать ритм и делают её особенно бодрой, как весёлая игра на перемене.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рассказывают по-своему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126" y="550934"/>
            <a:ext cx="386371" cy="3090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2598" y="2679413"/>
            <a:ext cx="329428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8727" y="2713109"/>
            <a:ext cx="386371" cy="30909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звучит как одна команда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— это большая группа музыкантов, которые играют одновременно. Каждый инструмент важен, а вместе они создают богатое и красивое звучание, как дружная команда на сцене.
</a:t>
            </a:r>
            <a:endParaRPr lang="en-US" sz="1447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семьи инструментов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оркестре могут звучать струнные, духовые и ударные инструменты. У каждого своя роль, и именно разнообразие делает оркестровую музыку особенно полной и интересной.
</a:t>
            </a:r>
            <a:endParaRPr lang="en-US" sz="1409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управляет звучанием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показывает начало, конец, темп и силу звука. Он помогает музыкантам играть вместе, чтобы никто не торопился и не опаздывал, а музыка звучала дружно.
</a:t>
            </a:r>
            <a:endParaRPr lang="en-US" sz="1409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исполнение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оркестр срабатывает точно, музыка становится особенно выразительной. Тогда слышно, как инструменты словно разговаривают между собой и создают единое, ясное звучание.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создавались многими поколениями и передавались на слух. В них часто слышны природа, труд, праздники, игры и семейные обряды, близкие и понятные людям.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музыка обычно напевная, яркая и плясовая. Она может звучать то задорно, то протяжно, и в ней легко почувствовать характер народа и любовь к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рождения музыки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 композитора появляется настроение, образ или важная мысль. Он решает, о чём будет музыка и какое чувство она должна передать слушателю.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складываются в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рождаются мелодия и ритм, а композитор записывает их нотами. Так музыка становится понятной другим исполнителям и может зазвучать снова и снова.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Готовое исполнение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репетиций произведение исполняют певцы, ансамбль или оркестр. Если мелодия красивая, ритм ясный, а настроение запоминается, музыка живёт долго.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сразу подсказывает, какой герой перед нами. Храбрый персонаж может звучать уверенно, а смешной — легко и шаловливо, словно прыгает на одной ножке.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мультфильме короткий мотив помогает узнать героя или важный момент без слов. Музыка усиливает радость, тревогу, погоню и делает историю особенно живой.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помогает сказке и мультфильму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путь: от первого впечатления к точному наблюдению за звуком и мелодией.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свойства звука помогают услышать, чем один тон отличается от другого.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громкость и длительность делают музыку выразительной и понятной. Именно по ним можно заметить, как меняется характер мелодии.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82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почувствовать музыку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5300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и марш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музыка, тело само хочет двигаться в такт. Танцевальные и маршевые шаги помогают держать общий ритм и слушать музыку не только ушами, но и движением.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24341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и ритмическая игра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хороводе и ритмической игре важно действовать вместе. Тогда каждый слышит общий темп, а музыка становится похожей на дружную команду, где никто не спешит и не отстаёт.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школьной и домашней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переменах и праздниках музыка помогает переключиться, повеселиться и почувствовать общую радость. Она делает школьный день живее и дружелюбнее.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музыка особенно нужна в спокойные минуты. Колыбельная убаюкивает, а тихая мелодия помогает отдохнуть после занятий и игр.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семейных встреч и поздравлений песня создаёт тёплую атмосферу. Она объединяет близких и помогает всем почувствовать себя вместе.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спортивных праздниках, линейках и торжествах музыка поддерживает настрой события. У неё может быть торжественный, бодрый или ласковый характер.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говорить о чувствах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лёгкая и быстрая мелодия, кажется, что вокруг стало светлее. Появляется желание улыбнуться, хлопать в ладоши и двигаться в такт. Такая музыка особенно хорошо подходит для игр и праздников.
</a:t>
            </a:r>
            <a:endParaRPr lang="en-US" sz="913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музыка ожидания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звук становится мягким и негромким, в нём слышится спокойствие или тайна. Такая музыка будто шепчет: остановись и послушай внимательнее. Иногда она помогает представить вечер, лес или добрую сказку.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голос инструмента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инструмент может звучать по-разному. Быстрый темп делает его радостным, а медленный — задумчивым. Поэтому музыка напоминает разговор без слов, где настроение слышно сразу.
</a:t>
            </a:r>
            <a:endParaRPr lang="en-US" sz="960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дружной музыкальной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правил, которые помогают петь и играть вместе красиво и с уважением друг к другу.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734" y="2012504"/>
            <a:ext cx="440958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70967"/>
            <a:ext cx="603375" cy="48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нового мы узнали на уроке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строится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складывается из звуков, ритма и мелодии. Вместе они создают образ, который можно услышать, запомнить и даже узнать с первых нот.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тоже умеет петь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голос может говорить, шептать и петь. Он становится музыкальным инструментом, когда дыхание ровное, звук чистый, а слова звучат ясно.
</a:t>
            </a:r>
            <a:endParaRPr lang="en-US" sz="130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оркестре, хоре и ансамбле важно слушать друг друга. Тогда разные голоса и инструменты соединяются в одно красивое и дружное звучание.
</a:t>
            </a:r>
            <a:endParaRPr lang="en-US" sz="1482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рисует картины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песня, мультфильм и сказка по-своему рассказывают о мире. Музыка помогает увидеть характер героя, почувствовать событие и представить настроение.
</a:t>
            </a:r>
            <a:endParaRPr lang="en-US" sz="127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319"/>
            <a:ext cx="5470500" cy="51499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700" y="892150"/>
            <a:ext cx="3502800" cy="325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 здравствует музыка!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делает мир ярче, добрее и интереснее. Она учит слушать, чувствовать и быть вместе, а ещё помогает замечать красоту в самых обычных днях.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2026-05-24T22:31:01Z</dcterms:created>
  <dcterms:modified xsi:type="dcterms:W3CDTF">2026-05-24T22:31:01Z</dcterms:modified>
</cp:coreProperties>
</file>