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Берегись автомобиля!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заметным и перейти дорогу без риска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дорога требует внимания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движется быстро и может остановиться не сразу, а ребёнка из кабины заметить труднее. Опасность появляется за секунды, поэтому у дороги важно быть особенно внимательным всегда.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опасные места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выезд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у выезда из гаража машина может внезапно тронуться, повернуть или поехать задним ходом. Здесь особенно важно не выходить на проезд без взгляда по сторонам.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Парковка и 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парковке и у остановки транспорта водитель занят манёвром, а ребёнка легко не заметить между машинами или рядом с большим автобусом. Опасность здесь часто появляется неожиданно.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и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перекрёстка и у подъезда к школе транспорт может резко остановиться или повернуть. Даже знакомое место становится рискованным, если смотреть только вперёд и не замечать движение вокруг.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машинами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выходить из-за припаркованных автомобилей: дорога оттуда видна не сразу, а водитель тоже видит пешехода позже. Небольшой шаг в сторону может скрыть ребёнка полностью.
</a:t>
            </a:r>
            <a:endParaRPr lang="en-US" sz="8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водитель не всегда видит ребёнка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рост — не мелочь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ниже взрослого может скрыться за капотом, багажником или высокой машиной. Для водителя это выглядит как пустое место, хотя человек находится совсем рядом и уже сделал шаг вперёд.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предметы мешают обзору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снег, темнота, кусты и сугробы ухудшают видимость. Когда рядом стоят другие автомобили, слепая зона становится ещё больше, и пешеход может исчезнуть из поля зрения буквально на секунду.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переход дороги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внимательного пешехода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949" y="1940958"/>
            <a:ext cx="16762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93" y="3429876"/>
            <a:ext cx="20115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168" y="3429876"/>
            <a:ext cx="20115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 и светофор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Зебра помогает, но не спасает сама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показывает место перехода, однако смотреть по сторонам всё равно нужно. Даже на «зебре» машина может подъехать быстро, поэтому сначала убеждаются, что путь действительно свободен.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светофора — не единственная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свет разрешает переход только тогда, когда транспорт остановился. Если машины ещё движутся, нужно подождать: светофор не умеет тормозить автомобиль вместо водителя.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Мигающий и жёлтый — не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мигающий зелёный и жёлтый сигнал начинать переход нельзя. Эти сигналы предупреждают, что ситуация меняется, а дорога требует ещё большей осторожности и терпения.
</a:t>
            </a:r>
            <a:endParaRPr lang="en-US" sz="896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не только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перекрёстке особенно важно замечать поворачивающие автомобили. Водитель может ехать на свой сигнал, но всё равно повернуть туда, где идёт пешеход.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во дворе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— подальше от машин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кажется знакомым, но машина может оказаться рядом неожиданно. Догонялки, мяч и быстрый бег лучше оставить там, где нет движущегося транспорта.
</a:t>
            </a:r>
            <a:endParaRPr lang="en-US" sz="797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по 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любым шагом во двор или к дороге проверь, не едет ли машина, не выезжает ли она задним ходом и нет ли рядом взрослого водителя.
</a:t>
            </a:r>
            <a:endParaRPr lang="en-US" sz="860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выбегай из подъезда, из-за кустов или из-за припаркованной машины. Сначала остановись, посмотри вокруг и только потом выходи на проезд или дорожку.
</a:t>
            </a:r>
            <a:endParaRPr lang="en-US" sz="754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рядом с собственным подъездом нельзя считать дорогу безопасной. Спокойный шаг и внимательный взгляд помогают избежать неприятной встречи с автомобилем.
</a:t>
            </a:r>
            <a:endParaRPr lang="en-US" sz="7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рядом с парковкой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сдаёт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парковке водитель часто смотрит в зеркала и камеру, но низкого ребёнка всё равно может не заметить сразу. Если машина начала двигаться, лучше сразу остановиться и отойти дальше, а не пытаться проскочить рядом.
</a:t>
            </a:r>
            <a:endParaRPr lang="en-US" sz="79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автомобилями — не место для игры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Прятаться между машинами, трогать чужую дверь или обходить автомобиль вплотную опасно. Водитель может начать манёвр в любой момент, а пешеход, спрятавшийся между рядами, остаётся почти невидимым.
</a:t>
            </a:r>
            <a:endParaRPr lang="en-US" sz="80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Держись на расстоянии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идти там, где есть свободное пространство и хорошая видимость. Чем дальше ребёнок от бампера, тем больше времени у него заметить движение машины и спокойно отойти в сторону.
</a:t>
            </a:r>
            <a:endParaRPr lang="en-US" sz="84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Автобус, троллейбус и трамвай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Вышел из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остановись после выхода и не торопись вперёд. Сначала осмотрись: рядом может ехать машина, а толпа на остановке легко закрывает обзор.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обходи сзади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 троллейбус сзади обходить опасно: из-за них может выехать автомобиль. Лучше подождать, пока путь станет хорошо виден.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Трамвай требует терпения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трамвая рельсы и движение сложнее, чем кажется. Подожди, пока проезд освободится полностью, и только потом переходи безопасно и спокойно.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 остановке не толкайся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выбегай на проезжую часть и не толкай других пассажиров. На остановке важно стоять спокойно, чтобы никто не оказался слишком близко к дороге.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вещи и отражающие элементы делают ребёнка заметнее в сумерках, дождь и зимой, когда темнеет рано.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безопасному поведению пешеходов и использованию светоотражающих элементов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— светлая одежда и светоотражатели — помогают водителю заметить пешехода раньше.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гаджеты не дружат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отнимает внимание в самый неподходящий момент. Пока ты читаешь сообщение или листаешь игру, рядом может появиться машина, велосипед или загореться сигнал светофора.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мешают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закрывает важные звуки: сигнал автомобиля, звонок велосипеда, голос взрослого. На улице лучше слышать, что происходит вокруг, а не только любимый трек.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переход, потом телефон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 убери гаджет в карман или рюкзак и полностью сосредоточься. Даже короткий взгляд в экран может стоить слишком дорого, если в это время кто-то поворачивает.
</a:t>
            </a:r>
            <a:endParaRPr lang="en-US" sz="70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подождёт
</a:t>
            </a:r>
            <a:pPr algn="l" indent="0" marL="0">
              <a:lnSpc>
                <a:spcPct val="115000"/>
              </a:lnSpc>
              <a:buNone/>
            </a:pPr>
            <a:r>
              <a:rPr lang="en-US" sz="2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Успеть пройти безопасно важнее, чем ответить в чат или пройти уровень. На переходе нужно быть внимательным, а не чемпионом по спешке и отвлечению.
</a:t>
            </a:r>
            <a:endParaRPr lang="en-US" sz="7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машина слишком близко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ситуации, когда автомобиль движется рядом с пешеходом.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пассажира в машине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Пристегнись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 безопасности нужен всегда, даже если ехать всего одну остановку. Он помогает удержаться на месте при резком торможении и делает поездку заметно безопаснее.
</a:t>
            </a:r>
            <a:endParaRPr lang="en-US" sz="798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Садись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Входить и выходить из машины можно только после полной остановки. Не торопись и не высовывайся наружу, чтобы не задеть дверь, велосипед или проходящего человека.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дверь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открыть дверь, посмотри по сторонам. Рядом может ехать велосипедист, идти пешеход или двигаться другая машина, а невнимательность тут очень коварна.
</a:t>
            </a:r>
            <a:endParaRPr lang="en-US" sz="774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 со стороны тротуара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выбор, выходи туда, где меньше движения и ближе к тротуару. Так ты не окажешься прямо рядом с проезжей частью и движущимися машинами.
</a:t>
            </a:r>
            <a:endParaRPr lang="en-US" sz="8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знаки и разметка помогают идти правильно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Зебра, которая ведёт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полосы на дороге подсказывают, где удобнее и безопаснее перейти улицу. Но даже на «зебре» нельзя идти не глядя: сначала нужно убедиться, что машины остановились и путь свободен.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Сигнал, которому нельзя спорить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помогает договориться пешеходам и водителям без слов. Когда загорается нужный сигнал, переход становится понятнее, но смотреть нужно всё равно внимательно: машина может поворачивать, а водитель — спешить.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остановка перед шагом на проезжую часть помогает увидеть велосипед, поворот машины или скользкое место и не поторопиться.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безопасному поведению пешехода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короткой паузы часто хватает, чтобы заметить опасность у дороги.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безопасный путь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маршрута, где меньше риска и лучше обзор.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заметна опасность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спорь с машиной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автомобиль рядом и ситуация кажется опасной, не пытайся доказать, что ты успеешь первым. Лучше остановиться и дать машине проехать, чем сделать рискованный шаг.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Отойди в безопасное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шаг назад или в сторону, где нет движения. Там легче спокойно оценить обстановку, не мешая водителю и не приближаясь к проезжей части.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Позови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родитель, учитель или другой взрослый, сразу сообщи ему об опасности. Взрослый поможет выбрать безопасное решение и не позволит тебе поторопиться.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младшего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малыш, не отпускай его вперёд и не позволяй выбежать на дорогу. В опасной ситуации важно действовать спокойно и вместе, а не каждый сам по себе.
</a:t>
            </a:r>
            <a:endParaRPr lang="en-US" sz="8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школы и дома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осмотрись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любой дорогой привычка номер один — посмотреть по сторонам. Это нужно утром у дома, днём у школы и вечером на прогулке, когда внимание легко уходит в сторону.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в правильном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участок дороги со знаком, разметкой и хорошим обзором. Безопасный переход помогает видеть и тебя, и машины, а не играть в прятки с поворотами.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отвлекайся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 телефон, не громко слушай музыку и не отвлекайся на шутки и игры. На дороге лучше быть серьёзным на три шага, чем потом жалеть об одном.
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становится привычкой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маршрут без сюрпризов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Миша выходит из дома и сначала смотрит по сторонам, а уже потом шагает к переходу. Через несколько дней он делает это почти не задумываясь, как будто внутри работает маленький дорожный помощник.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с внимательными глазами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идёт домой после уроков и замечает, что машина поворачивает у двора, ещё до того как успевает заговорить подруга. Она просто привыкла смотреть вокруг, поэтому опасность не застаёт её врасплох.
</a:t>
            </a:r>
            <a:endParaRPr lang="en-US" sz="1007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на дороге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простых привычек: остановиться, посмотреть, подождать и не отвлекаться. Если помнить об этом каждый день, дорога в школу, во двор и обратно станет намного спокойнее.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2026-05-25T22:19:02Z</dcterms:created>
  <dcterms:modified xsi:type="dcterms:W3CDTF">2026-05-25T22:19:02Z</dcterms:modified>
</cp:coreProperties>
</file>