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Плотность: почему одни тела кажутся «тяжелее» других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связывает массу и объём: одни вещества «упакованы» плотнее и потому кажутся тяжелее.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встречается плотность
</a:t>
            </a:r>
            <a:endParaRPr lang="en-US" sz="390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показывает, сколько вещества приходится на заданный объём. Её используют в физике, химии, географии и технике — при выборе материалов и объяснении, почему одни объекты плавают, а другие тонут.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равна отношению массы к объёму. Она помогает сравнивать вещества: при равной массе меньший объём означает большую плотность.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ρ = m / V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физики: определение плотности и формула ρ = m / V
</a:t>
            </a:r>
            <a:endParaRPr lang="en-US" sz="761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ней сразу видно, как меняется плотность при изменении массы или объёма.
</a:t>
            </a:r>
            <a:endParaRPr lang="en-US" sz="19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размер — разная масса
</a:t>
            </a:r>
            <a:endParaRPr lang="en-US" sz="341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два предмета имеют одинаковый размер, их масса может отличаться из‑за вещества. Частицы в более плотном материале находятся ближе друг к другу, поэтому такой материал «вмещает» больше массы в тот же объём.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кубиков одинаковой величины видно различие: дерево легче железа, потому что его плотность меньше. У алюминия и стали частицы размещены иначе, поэтому масса при том же объёме получается другой.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некоторых распространённых веществ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воздухом и свинцом огромна: в одном и том же объёме воздуха почти нет массы по сравнению со свинцом.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плотность часто различается в разы и десятки раз, поэтому одни вещества тонут, а другие всплывают.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таблицы плотностей (школьный курс), значения приведены в исходном плане
</a:t>
            </a:r>
            <a:endParaRPr lang="en-US" sz="7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плотности и примеры
</a:t>
            </a:r>
            <a:endParaRPr lang="en-US" sz="322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плотности удобно, когда у всех значений одинаковые единицы измерения — тогда различия становятся наглядными.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единица измерения позволяет честно сравнивать материалы: более высокая плотность означает большую «массу внутри объёма».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и справочные таблицы по естествознанию/физике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93990"/>
            <a:ext cx="552900" cy="44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6899" y="1519575"/>
            <a:ext cx="28935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7042" y="2069225"/>
            <a:ext cx="434025" cy="57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массу и объём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— на весах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Массу измеряют весами. Они показывают, какую массу имеет тело в выбранной системе единиц, обычно в граммах или килограммах. Это первая величина для вычисления плотности.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твёрдого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твёрдого тела находят мензуркой или по формулам. Куб считают по длине ребра, а прямоугольный брусок — по длине, ширине и высоте.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 формуле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измерений подставляют значения в ρ = m / V и записывают единицы измерения. Так полученное число сразу показывает, насколько плотно вещество «набрано» в заданный объём.
</a:t>
            </a:r>
            <a:endParaRPr lang="en-US" sz="1174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плотность тела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основан на формуле ρ = m / V и правилах подбора единиц.
</a:t>
            </a:r>
            <a:endParaRPr lang="en-US" sz="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часто применяют г/см³ и кг/м³. Для воды плотность при комнатных условиях составляет 1000 кг/м³, что помогает ориентироваться в значениях.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г/см³ = 1000 кг/м³
</a:t>
            </a:r>
            <a:endParaRPr lang="en-US" sz="5498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физики: перевод единиц плотности (г/см³ ↔ кг/м³)
</a:t>
            </a:r>
            <a:endParaRPr lang="en-US" sz="799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связи легко перейти между таблицами и заданиями, где используются разные единицы.
</a:t>
            </a:r>
            <a:endParaRPr lang="en-US" sz="19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предметы плавают или тонут
</a:t>
            </a:r>
            <a:endParaRPr lang="en-US" sz="312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плотности почти равны, тело может находиться внутри жидкости на нужной глубине, а не обязательно всплывать или тонуть.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ключевой критерий: решение зависит только от сравнения плотностей тела и жидкости, а не от формы предмета.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физики: закон плавания и условия плавания/тонения (на основе сравнения плотностей)
</a:t>
            </a:r>
            <a:endParaRPr lang="en-US" sz="6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и вода: почему они не смешиваются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прозрачном стакане масло обычно оказывается сверху воды. Причина — различная плотность: более лёгкая жидкость занимает верхние слои, а более тяжёлая опускается вниз. Даже без перемешивания можно увидеть границу между слоями.
</a:t>
            </a:r>
            <a:endParaRPr lang="en-US" sz="1116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Сироп и солёная вода: слои разной «тяжести»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налить сироп или солёную воду, они нередко располагаются ниже менее плотных жидкостей. Плотность подсказывает, куда «уйдёт» каждый слой: что тяжелее — то ниже, что легче — выше. Так жидкость становится похожей на «этажи».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граница слоёв: как плотность помогает объяснить картину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жидкости отличаются по плотности, они могут образовать устойчивые слои. Граница получается заметной, потому что смешивание идёт медленно, а перемещение вверх или вниз ограничено «соседями» по плотности. Поэтому наблюдение в стакане выглядит аккуратно и наглядно.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 природе: слои жидкостей
</a:t>
            </a:r>
            <a:endParaRPr lang="en-US" sz="35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воздуха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тоже имеет плотность: у поверхности Земли она примерно 1,2 кг/м³. Это значит, что даже невидимый газ «занимает место» и имеет массу.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над Землёй, тем меньше воздуха над нами, поэтому его плотность уменьшается. В горах воздух становится разреженнее и легче «растянуть» в больший объём.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Из‑за разной плотности воздуха газы и оболочки ведут себя по‑разному: шарики с гелием поднимаются вверх, потому что их средняя плотность меньше, чем у окружающего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выбор материалов
</a:t>
            </a:r>
            <a:endParaRPr lang="en-US" sz="365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учебного сравнения удобно использовать условную шкалу: чем выше значение, тем «тяжелее» материал для одинакового объёма.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показывает: лёгкие материалы выгодны там, где важна малая масса, а более плотные — там, где требуется прочность и устойчивость конструкции.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 основе типичных представлений школьного уровня; значения приведены по условной шкале для наглядности.
</a:t>
            </a:r>
            <a:endParaRPr lang="en-US" sz="6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82353"/>
            <a:ext cx="3950100" cy="16148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 жизни: примеры веществ
</a:t>
            </a:r>
            <a:endParaRPr lang="en-US" sz="360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помогает сопоставлять материалы: по значениям можно понять, какие вещества легче воды, а какие заметно тяжелее.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плотность относительно 1,0 г/см³, тем легче вещество для плавания; большие значения соответствуют материалам, которые чаще тонут.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таблицы по естествознанию (школьный курс).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плотность связана с частицами вещества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плотном веществе частицы находятся ближе друг к другу. Поэтому при одинаковом объёме получается больше частиц, а значит — больше масса и выше плотность.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различие связано и с «весом» самих частиц. Если частицы тяжелее, то даже при том же объёме общая масса будет больше, и плотность окажется выше.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легче понять различия между газами, жидкостями и твёрдыми телами: у них по‑разному устроено расстояние между частицами. Поэтому их плотность заметно отличается в природе и в опытах.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плотности
</a:t>
            </a:r>
            <a:endParaRPr lang="en-US" sz="204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расчёта по шагам: выбираем согласованные единицы и учитываем, что делить нужно массу на объём.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 спорте, быту и технике
</a:t>
            </a:r>
            <a:endParaRPr lang="en-US" sz="3496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спасательных жилетах и лодках часто применяют материалы с меньшей плотностью: они помогают удерживаться на воде. Чем ниже средняя плотность предмета, тем легче ему «плавать» вместо того, чтобы тонуть.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и спорте выбор делают по задаче: более плотные материалы берут для жёсткости и устойчивости, а лёгкие — чтобы снизить общую массу. Поэтому одни детали делают из металла, а другие — из пластика или дерева.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плотнее воды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«воды» проходит при 1,0 г/см³: всё, что имеет меньшую плотность, легче воды, а вещества плотнее воды чаще тонут.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 резкое отличие «лёгких» материалов (дерево, лёд) от «тяжёлых» (алюминий, железо, свинец), что и определяет поведение в воде.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справочные таблицы плотностей (значения округлены до десятых там, где это принято).
</a:t>
            </a:r>
            <a:endParaRPr lang="en-US" sz="6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плотности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— это масса в единице объёма. Она показывает, насколько «собрано» вещество в данном пространстве: чем больше масса при том же объёме, тем выше плотность.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вычисляют по формуле ρ = m / V. Поэтому важно правильно измерить массу и объём и использовать одинаковые единицы измерения в обоих величинах.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плотности помогает объяснять наблюдения: почему тела плавают или тонут, и почему разные материалы ведут себя по‑разному в воде и других жидкостях.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также полезна при выборе материалов в быту и технике: она помогает заранее оценить, будет ли предмет лёгким, прочным или устойчивым в заданных условиях.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— понятный мост между измерениями и реальностью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соединяет измерения, свойства вещества и повседневные явления. Она помогает понять, как лёд держится на воде и почему шарики поднимаются в воздухе, а также как выбирать материалы для задач.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2026-05-12T08:57:58Z</dcterms:created>
  <dcterms:modified xsi:type="dcterms:W3CDTF">2026-05-12T08:57:58Z</dcterms:modified>
</cp:coreProperties>
</file>