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хозяйство: взаимосвязь людей, ресурсов и экономики
</a:t>
            </a:r>
            <a:endParaRPr lang="en-US" sz="3545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демография меняет экономику и как экономика меняет жизнь людей?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экономика: почему они неразделимы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структура и размещение людей определяют рабочую силу, спрос и развитие территории. В ответ хозяйство создаёт рабочие места, меняет расселение и качество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населения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показывает общее количество жителей страны, региона или мира. Этот показатель помогает оценить масштаб трудовых ресурсов, потенциальный рынок и демографическую нагрузку на территорию.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1904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отражает перемещение людей между территориями и может усиливать рост одних регионов и сокращение других. Она влияет на состав населения, рынок труда и размещение предприятий.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904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208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определяется разностью между рождаемостью и смертностью. Если рождаемость выше смертности, население растёт; если ниже — численность сокращается, а демографическая нагрузка увеличивается.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5208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511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структура показывает соотношение детей, взрослых и пожилых людей, а также мужчин и женщин. От неё зависят трудовой потенциал, спрос на социальные услуги и темпы старения общества.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511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пол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1815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показывает, сколько человек приходится на 1 км². Она отражает, насколько равномерно или неравномерно заселена территория, и влияет на размещение хозяйства и инфраструктуры.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1815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мира в XX–XXI веках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усилился после 1950 года благодаря снижению смертности и улучшению медицины, питания и санитарии.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мира растёт, но темпы увеличения постепенно замедляются; различия между регионами сохраняются.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73175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остаются высокими, поэтому население увеличивается очень медленно. Такая ситуация характерна для традиционных обществ с ограниченными возможностями медицины и питания.
</a:t>
            </a:r>
            <a:endParaRPr lang="en-US" sz="996" dirty="0"/>
          </a:p>
        </p:txBody>
      </p:sp>
      <p:sp>
        <p:nvSpPr>
          <p:cNvPr id="10" name="Text 3"/>
          <p:cNvSpPr txBox="1"/>
          <p:nvPr/>
        </p:nvSpPr>
        <p:spPr>
          <a:xfrm>
            <a:off x="473175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1-я стадия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24700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становятся низкими, а во многих странах усиливаются старение населения и естественная убыль. Демографическое развитие выходит на стабильный, но напряжённый этап.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24700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4-я стадия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0858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заметно сокращается, а прирост населения замедляется. Изменяются семейные модели, возрастает роль образования, городского образа жизни и занятости женщин.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0858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3-я стадия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57017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снижается быстрее рождаемости, и начинается быстрый рост численности населения. Это связано с улучшением санитарии, медицины и обеспеченности продовольствием.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57017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2-я стадия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2895" y="2199550"/>
            <a:ext cx="4618209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показателей по типам стран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Всемирный банк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уровень развития и урбанизации связан с возрастной структурой и темпами роста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и урбанизации, тем ниже рождаемость и старше население; в развивающихся странах чаще сохраняется более высокий естественный прирост.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как меняется пространство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собирают рабочие места, учебные заведения, больницы и транспортные узлы. Здесь быстрее обновляется инфраструктура, а плотная застройка и высокий спрос делают территорию особенно динамичной и конкурентной.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притягивает людей и функции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ядра города формируется агломерация, где соседствуют деловые кварталы, жилые районы и пригородные зоны. Такая структура усиливает связи между населением, рынком труда и сферой услуг.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как центр роста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городской панораме видны магистрали, общественный транспорт, высотная застройка и деловой центр, а за ними — более спокойные окраины. Этот контраст показывает, как урбанизация меняет образ жизни и пространственную организацию территории.
</a:t>
            </a:r>
            <a:endParaRPr lang="en-US" sz="890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города и пригорода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население влияет на хозяйство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двустороннюю связь демографии, спроса, занятости и развития производства.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и занятость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87100" y="1867650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 трудовые ресурсы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87100" y="2350725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 — это население, способное участвовать в общественном производстве. Обычно сюда относят людей трудоспособного возраста, а также часть работающих подростков и пенсионеров.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126400" y="1867650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занятость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6400" y="2350725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занятости зависит от образования, здоровья, спроса на труд и структуры экономики. Чем сложнее хозяйство территории, тем выше потребность в квалифицированных кадрах и профессиональной подготовке.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87100" y="3342475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рынка труда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87100" y="3825550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трудности — безработица, неполная занятость и дефицит специалистов. Особенно заметны различия между отраслями, где оплата и условия труда могут сильно отличаться.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126400" y="3342475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 для территории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6400" y="3825550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эффективнее используется трудовой потенциал, тем устойчивее развивается экономика. Занятость влияет на доходы семей, налоговые поступления и возможности для роста социальной инфраструктуры.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 отраслям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условное распределение для иллюстрации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показаны как учебная схема, чтобы сравнить роль производственных и сервисных сфер в экономике.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характерно для более развитых экономик, а высокая доля промышленности или сельского хозяйства указывает на иной уровень специализации.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15" y="1968812"/>
            <a:ext cx="281662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3159" y="1968812"/>
            <a:ext cx="241425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5759" y="1986695"/>
            <a:ext cx="321900" cy="28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9984" y="3567112"/>
            <a:ext cx="241425" cy="321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52584" y="3599302"/>
            <a:ext cx="321900" cy="2575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промышленности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286471" y="25196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материалы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86471" y="28259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обеспечивает экономику электроэнергией, металлами, химической продукцией и машинами, без которых невозможно развитие транспорта, строительства, связи и повседневного потребления.
</a:t>
            </a:r>
            <a:endParaRPr lang="en-US" sz="763" dirty="0"/>
          </a:p>
        </p:txBody>
      </p:sp>
      <p:sp>
        <p:nvSpPr>
          <p:cNvPr id="17" name="Text 4"/>
          <p:cNvSpPr txBox="1"/>
          <p:nvPr/>
        </p:nvSpPr>
        <p:spPr>
          <a:xfrm>
            <a:off x="6220796" y="25196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220796" y="28259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комбинаты размещают там, где есть сырьё, топливо, вода, транспортные связи, квалифицированные кадры и устойчивый спрос на продукцию.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253633" y="25196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производства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253633" y="28259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создаётся значительная часть материальных благ: от оборудования и техники до товаров массового спроса. Поэтому промышленность остаётся опорой хозяйственного комплекса страны.
</a:t>
            </a:r>
            <a:endParaRPr lang="en-US" sz="800" dirty="0"/>
          </a:p>
        </p:txBody>
      </p:sp>
      <p:sp>
        <p:nvSpPr>
          <p:cNvPr id="21" name="Text 8"/>
          <p:cNvSpPr txBox="1"/>
          <p:nvPr/>
        </p:nvSpPr>
        <p:spPr>
          <a:xfrm>
            <a:off x="4737621" y="41179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4737621" y="44242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тесно связана с наукой и инновациями: модернизация оборудования, автоматизация и новые материалы ускоряют рост производительности труда и обновление экономики.
</a:t>
            </a:r>
            <a:endParaRPr lang="en-US" sz="800" dirty="0"/>
          </a:p>
        </p:txBody>
      </p:sp>
      <p:sp>
        <p:nvSpPr>
          <p:cNvPr id="23" name="Text 10"/>
          <p:cNvSpPr txBox="1"/>
          <p:nvPr/>
        </p:nvSpPr>
        <p:spPr>
          <a:xfrm>
            <a:off x="1770458" y="41179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конкуренция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1770458" y="44242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промышленность повышает экспортный потенциал государства, усиливает его позиции на мировом рынке и делает экономику менее зависимой от импорта готовых товаров.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407"/>
            <a:ext cx="3399600" cy="318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продовольственная безопасность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82875" y="1965199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снабжает население продуктами питания и даёт сырьё для пищевой, текстильной и других перерабатывающих отраслей, поэтому оно напрямую связано с повседневной жизнью.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82875" y="1651175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сырьё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2875" y="4502124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Механизация, мелиорация, селекция и рациональное использование земель повышают устойчивость сельского хозяйства. Эти меры помогают получать больше продукции без неоправданного истощения ресурсов.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82875" y="4188100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развитие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82875" y="3656482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опирается на кормовую базу, пастбища и условия содержания скота. Оно дополняет земледелие и помогает обеспечивать рынок мясом, молоком, яйцами и шерстью.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782875" y="3342458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животноводства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782875" y="2810840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зависит от климата, почв, тепла и влаги. Там, где природные условия благоприятны, земледелие развивается интенсивнее и обеспечивает более устойчивые результаты.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782875" y="2496817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земледелия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400848"/>
            <a:ext cx="3989100" cy="1636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производства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«Население и хозяйство»; примеры отраслей — по школьному курсу географии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сильнее всего влияют на выбор места для предприятия и почему разные отрасли тяготеют к разным территориям.
</a:t>
            </a:r>
            <a:endParaRPr lang="en-US" sz="1478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отрасли тяготеют к сырью и воде, другие — к кадрам и рынку. Чем сложнее производство, тем важнее научная база и квалификация работников.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различия в хозяйстве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«Население и хозяйство»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выигрывают за счёт концентрации кадров, капитала и потребителей. Это ускоряет появление новых услуг, расширяет рынок труда и повышает устойчивость экономики.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позиции у индустриальных центров; аграрные районы заметно уступают по диверсификации и стоимости продукции. Транспортные узлы усиливают связи, а сырьевые территории зависят от добычи.
</a:t>
            </a:r>
            <a:endParaRPr lang="en-US" sz="13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135100" cy="15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миграционного влияния на экономику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07900" y="3872138"/>
            <a:ext cx="19620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переезжает из сёл и малых городов в крупные центры, где больше рабочих мест, выше зарплаты и лучше доступ к услугам.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07925" y="3481000"/>
            <a:ext cx="19620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отток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11975" y="2387838"/>
            <a:ext cx="19620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уезжают молодёжь и специалисты, районы теряют кадры, налоги и перспективы развития, а старение населения ускоряет сокращение экономической активности.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12000" y="1996700"/>
            <a:ext cx="19620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Депопуляция территорий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575925" y="3366073"/>
            <a:ext cx="19620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жителей усиливает спрос на жильё, транспорт, торговлю и образование, но одновременно повышает нагрузку на инфраструктуру и коммунальные системы.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575950" y="2974947"/>
            <a:ext cx="19620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в города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4743950" y="2887572"/>
            <a:ext cx="19620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и отъезд людей меняют состав рабочей силы, возрастную структуру населения и спрос на социальные услуги, особенно в приёмных регионах.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743975" y="2496428"/>
            <a:ext cx="19620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миграция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перевозка остаётся основой международного обмена товарами и показывает, насколько тесно связаны страны в единой экономике.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UNCTAD, Review of Maritime Transport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322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
</a:t>
            </a:r>
            <a:endParaRPr lang="en-US" sz="5322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торговли перевозится морем, что делает глобальные цепочки поставок особенно уязвимыми к сбоям и кризисам.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население: различия условий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«Население и хозяйство»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повседневной жизни связаны не только с заработком, но и с расстояниями до школ, больниц и рабочих мест, а также с плотностью инфраструктуры.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дают более широкий доступ к услугам и занятости, тогда как сельская местность сильнее зависит от транспорта и природных условий. Это влияет на выбор места жизни и работы.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для населения и хозяйства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и рост доли пожилых людей увеличивают нагрузку на медицину, пенсии и систему ухода, а также сокращают предложение рабочей силы.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1904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демографической устойчивости важны доступное жильё, качественная медицина, рабочие места и условия, при которых молодёжь может строить жизнь в своём регионе.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904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208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 автоматизация повышают производительность, но требуют переподготовки работников, новых навыков и модернизации производственной и социальной инфраструктуры.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5208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обновление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511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Экономике нужны квалифицированные специалисты, но их нехватка тормозит развитие предприятий. Особенно остро проблема проявляется в промышленности, медицине, образовании и транспорте.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511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кадров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1815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развиваются неравномерно: одни привлекают инвестиции и кадры, другие теряют население, рабочие места и налоговую базу, что усиливает диспропорции.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1815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разрыв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качество населения влияет на качество жизни территории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прямые и обратные связи между человеческим капиталом, экономикой и развитием инфраструктуры территории.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 — две стороны одного развития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качество населения, тем сильнее экономика; чем устойчивее хозяйство, тем лучше условия жизни. Поэтому демография, занятость, инфраструктура и размещение производства должны развиваться согласованно.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2026-06-02T22:30:45Z</dcterms:created>
  <dcterms:modified xsi:type="dcterms:W3CDTF">2026-06-02T22:30:45Z</dcterms:modified>
</cp:coreProperties>
</file>