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«Повелитель мух»: роман о власти, страхе и выборе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без правил цивилизация быстро уступает место насилию.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Голдинг пережил XX век и увидел, к чему приводят война и жестокость. Поэтому он спорит с мыслью о врождённой детской доброте и показывает: без ответственности даже дети легко теряют человечность.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Голдинг и эпоха, в которой родился роман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Авиакатастрофа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оказываются на необитаемом острове во время войны и сначала воспринимают случившееся как неожиданную свободу.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и собрание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Ральф и Пигги находят раковину, которая становится знаком общего сбора, очереди на слово и первых правил.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лидера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выбирают Ральфа вожаком, потому что он кажется спокойным и готовым думать о спасении всей группы.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дней дети решают поддерживать костёр на горе как сигнал для проходящих мимо кораблей и возможного спасения.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сюжета: остров без взрослых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романа показывает, как страх и власть разрушают общие правила.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порядок постепенно сменяется хаосом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Ральф — порядок и спасение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Ральф старается удержать правила, собирать всех вместе и не забывать о костре. Он думает о будущем группы и верит, что дисциплина поможет выжить.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и Пигги: сила против разума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хочет власти и охоты, а Пигги опирается на логику, знания и здравый смысл. Их столкновение показывает, как по-разному можно реагировать на опасность.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Ральф, Джек и Пигги: три разных взгляда на жизнь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Уильяма Голдинга «Повелитель мух» (1954)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усиливается не одной причиной, а сразу несколькими. Они быстро начинают поддерживать друг друга и делают мальчиков всё более раздражёнными.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страх и борьба за власть: именно они быстрее всего разрушают общие правила и доверие.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острове возникает конфликт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769" y="1291100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231" y="1291100"/>
            <a:ext cx="263288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романа и их смысл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обозначает закон, порядок и право говорить. Пока она признаётся всеми, у группы остаётся шанс принимать решения вместе.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связаны с разумом, знанием и наукой. Именно с их помощью можно разжечь огонь, поэтому они становятся особенно ценными.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Пигги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символизирует надежду на спасение и связь с миром взрослых. Когда его перестают поддерживать, мальчики всё дальше уходят от цели.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Раскрашенные лица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охотников скрывают личность и снимают чувство стыда. За ними легче стать жестоким и не думать о личной ответственности.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внутренним злом и страхом, который живёт в самих людях. Он показывает, что опасность часто рождается внутри человека.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«Повелитель мух»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показывает отдельную сторону человеческой природы: от стремления к порядку до готовности к жестокости.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Голдинг, «Повелитель мух»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какие идеи воплощает каждый персонаж.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 в романе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Саймон первым понимает, что зверь не живёт в лесу или в темноте. Он рождается из страха, паники и жестоких поступков самих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«Повелителем мух» подчёркивает главную мысль романа: зло может возникать не только снаружи, но и внутри человека и толпы.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Саймон и открытие главной правды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Уильяма Голдинга «Повелитель мух» (1954)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исчезающего контроля мальчики всё чаще действуют импульсивно и начинают подчиняться не правилам, а сильным эмоциям.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порядок, тем выше страх и насилие: роман показывает, как быстро одно разрушает другое.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порядок на острове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шумы, тёмный лес и пугающие тени заставляют младших мальчиков искать простое объяснение тому, что они не понимают. Так рождается тревога, а не факты.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Парашютиста принимают за чудовище, хотя это лишь погибший человек. Ошибка показывает: когда страх уже сильнее рассудка, даже обычная вещь выглядит как угроза.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о существе в чаще быстро усиливается, потому что рядом нет взрослых, которые могли бы проверить слова детей и спокойно объяснить происходящее. Неопределённость кажется опаснее правды.
</a:t>
            </a:r>
            <a:endParaRPr lang="en-US" sz="1027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начинают верить в зверя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страх, слухи и потеря правил приводят мальчиков к насилию и окончательному распаду группы.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трагедии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охоты мальчики двигаются и кричат как одно целое, а ритм и повторяющиеся действия подменяют личный выбор. В толпе легче забыть о страхе и совести.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Раскрашенные лица скрывают индивидуальность и снимают внутренние запреты. Человек начинает чувствовать себя не отдельным мальчиком, а частью силы, которой будто всё позволено.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маски и превращение толпы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тексту романа У. Голдинга «Повелитель мух»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разные представления о том, что важнее: общий порядок, сила, разум или разрушение. Эти цели почти не совпадают.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Джек и Роджер отрываются от правил, тем слабее становится власть Ральфа и возможность сохранить общую жизнь.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романе: кто к чему стремится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окончание Второй мировой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переживает последствия войны, и вопросы насилия, страха и ответственности становятся особенно острыми. Этот исторический опыт влияет на мировоззрение Голдинга.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1954: публикация романа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«Повелителе мух» писатель спорит с представлением о врождённой детской невинности и показывает, как быстро распадаются нормы без контроля и морали.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1983: Нобелевская премия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Голдинга подтверждает значимость романа для мировой литературы. Его вопросы о человеке, власти и жестокости остаются понятными и сегодня.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время, в котором он был написан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У. Голдинга «Повелитель мух»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сцены меняют настроение и поведение мальчиков.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делает следующий конфликт острее: порядок ослабевает, страх растёт, а насилие становится нормой.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Голдинг показывает, что зло не исчезает само собой: оно может проявиться там, где люди перестают отвечать за свои поступки и слушать совесть.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напоминает, что разум, уважение и взаимная помощь нужны не только в школе или семье, но и в любой группе, где люди зависят друг от друга.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общие правила, споры быстро превращаются в давление, угрозы и насилие. Так проверяется не только характер, но и способность оставаться человеком.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произведение важно читать и обсуждать: оно учит замечать, как маленький выбор каждого влияет на судьбу всех.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романа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быстро появляются роли, законы и борьба за лидерство. Мальчики сами создают общество, и сразу видно, насколько оно зависит от дисциплины и доверия.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гора, лес и лагерь Джека становятся разными центрами жизни. Карта помогает увидеть, где рождаются порядок, страх и конфликт из-за еды, огня и безопасности.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как уменьшенная модель общества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роману У. Голдинга «Повелитель мух»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легко обсуждать на уроке: в нём есть спор, выбор, дружба и ответственность. Всё это понятно подросткам.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приключения и серьёзной мысли делает роман запоминающимся и помогает по-новому взглянуть на поведение людей в группе.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сильным и важным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роман о выборе между порядком и хаосом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«Повелитель мух» показывает, что цивилизация держится на правилах, совести и ответственности. Когда они исчезают, страх и сила быстро вытесняют разум.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2026-05-22T17:57:13Z</dcterms:created>
  <dcterms:modified xsi:type="dcterms:W3CDTF">2026-05-22T17:57:13Z</dcterms:modified>
</cp:coreProperties>
</file>