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и симметрические системы уравнений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структуру и решать быстрее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помогают описывать связи между величинами. Однородные и симметрические записи часто позволяют заметить закономерность и сократить решение до нескольких аккуратных преобразований.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системы и зачем их изучать
</a:t>
            </a:r>
            <a:endParaRPr lang="en-US" sz="2674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однородной системой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1882200" y="18940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более высокого уровня однородность означает, что все одночлены имеют одну и ту же степень. Так устроены, например, выражения x² — y² = 0 и x² + xy — 2y² = 0.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50700" y="15437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степень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78300" y="18940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однородных систем сразу подходит пара x = 0, y = 0. Это первое решение, которое всегда стоит проверить, прежде чем искать другие варианты.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146800" y="15437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решение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84163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такую систему, достаточно посмотреть, есть ли свободные члены и совпадает ли степень всех слагаемых. Если справа стоит 0, это уже важная подсказка.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652663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виду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6380538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Однородность помогает увидеть общий принцип решения: сначала анализируют простейший случай, а затем переходят к возможным ненулевым решениям, не теряя лишнее время на случайные преобразования.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649038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387838" y="3492126"/>
            <a:ext cx="2373600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Однородной называют систему, в которой каждое уравнение приравнено к нулю. В линейном случае это записи вида ax + by = 0 и cx + dy = 0.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656338" y="3141825"/>
            <a:ext cx="2105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правая часть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однородности в записи уравнений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линейной однородной системе в каждом уравнении все слагаемые содержат переменные. Если в записи нет отдельного числа без x и y, это важный признак однородности.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свободного члена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однородное уравнение записано так, что после переноса всех членов в одну сторону справа остаётся 0. Это помогает быстрее заметить тип системы.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стоит ноль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подставляют x = 0 и y = 0. Если равенства выполняются, решение подтверждается сразу, а дальше можно искать другие пары значений.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нулевой пары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алгебры чаще всего рассматривают две линейные однородные записи с двумя неизвестными. Такие примеры хорошо подходят для тренировки точных и быстрых вычислений.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в 9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 записи уравнений: иногда выгоднее убрать переменную, а иногда сразу разложить выражение на множители.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помогают подстановка и разложение на множители, потому что они быстрее приводят к простому виду.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методов решения систем уравнений
</a:t>
            </a:r>
            <a:endParaRPr lang="en-US" sz="138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однородных систем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183" y="1647777"/>
            <a:ext cx="397657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выбрать подходящий приём по виду системы.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не запоминать все способы отдельно, а быстро выбирать тот, который лучше подходит к записи уравнений.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решения систем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удобен каждый метод решения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поиске решений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однородной системы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однородной линейной системы
</a:t>
            </a:r>
            <a:endParaRPr lang="en-US" sz="2489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однородное уравнение задаёт прямую на координатной плоскости. Поскольку свободного члена нет, такая прямая обязательно проходит через начало координат.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 — прямая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различны и не имеют общей точки, кроме начала координат, дополнительных решений не возникает. Геометрия сразу показывает, сколько ответов можно ожидать.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новых пересечений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прямые совпадают, каждое их общее значение подходит системе. В этом случае решений бесконечно много, потому что на плоскости это одна и та же линия.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 решений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пересекаются только в точке (0; 0), система имеет единственное решение. Это означает, что кроме нулевой пары других общих точек нет.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решение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симметрическая система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Симметрической называют систему, в которой при перестановке x и y общий вид уравнений не меняется. Это значит, что обе переменные равноправны.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вид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такой замены уравнения часто сводятся к более знакомому виду. Это сокращает число шагов и делает решение менее громоздким для школьника.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помогает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состоит в том, чтобы заменить две переменные более простыми обозначениями s = x + y и p = xy. Тогда система становится короче и понятнее.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замены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системах часто встречаются суммы, произведения и одинаково построенные выражения, например x + y = a, xy = b или x² + y² = c.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записи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s = x + y и p = xy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вводят s = x + y и p = xy. Эти обозначения собирают симметричные выражения в одну запись и позволяют работать не с двумя переменными, а с удобными буквами.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обозначения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x² + y² можно записать как (x + y)² — 2xy, то есть через s² — 2p. Аналогично выражают и суммы кубов.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формулы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система обычно превращается в более простое уравнение относительно s и p. Так легче найти нужные значения без длинных преобразований.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уравнению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s и p найдены, исходные переменные получают из квадратного уравнения. Его корни соответствуют паре чисел x и y, а порядок может меняться.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x и y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записи квадратов, кубов и произведений, тем заметнее выигрыш от замены переменных: сокращается число преобразований и легче увидеть структуру уравнения.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s и p особенно эффективна в симметрических и смешанных задачах, а для обычных линейных систем почти не нужна.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темы «Однородные и симметрические системы»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полезна замена s и p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830" y="1710453"/>
            <a:ext cx="324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виды симметрических уравнений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вида x + y = a сразу подсказывают симметрию: при перестановке x и y их вид не меняется, а дальше удобно искать сумму переменных.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переменных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системе встречаются похожие выражения для x и y, это сильный признак симметрии. Тогда решение обычно начинают не с перебора, а с замены переменных.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выражения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x2 + y2 и x3 + y3 сохраняют общий вид при замене переменных местами. Их удобно переписывать через s = x + y и p = xy.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и степени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xy = b тоже симметрична, потому что порядок множителей не влияет на результат. Такие уравнения часто идут вместе с суммой и помогают перейти к s и p.
</a:t>
            </a:r>
            <a:endParaRPr lang="en-US" sz="1105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переменных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класс; стандартные формулы преобразования выражений
</a:t>
            </a:r>
            <a:endParaRPr lang="en-US" sz="1036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помогают быстро переписать выражения через сумму и произведение переменных и упростить решение симметрических систем.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формулы сводят сложные выражения к s и p, поэтому уменьшают число шагов при решении системы.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чаще всего используются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однородные системы 2×2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однородная система имеет вид ax + by = 0 и cx + dy = 0. В ней нет свободных членов, поэтому сразу видно нулевое решение x = 0, y = 0.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системы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уравнение задаёт прямую на координатной плоскости. Если прямые совпадают, решений бесконечно много; если пересекаются в одной точке, решение только одно.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такой системы особенно важен определитель ad — bc. Когда он не равен нулю, система имеет только одно решение — нулевую пару, и других вариантов нет.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определителя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Ненулевые решения зависят от связи между коэффициентами. Если строки системы пропорциональны, уравнения описывают одно и то же условие и могут привести к бесконечно многим решениям.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коэффициентов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числа 1 и 2 показывают число различных вариантов ответа: один случай даёт только ноль, остальные связаны с совпадением или пропорциональностью уравнений.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определитель: если он ненулевой, решение единственно; если нулевой, нужно проверять, не описывают ли уравнения одну прямую.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по материалам темы «Линейные однородные системы 2×2»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случаи линейной однородной системы
</a:t>
            </a:r>
            <a:endParaRPr lang="en-US" sz="26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симметрической системы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Дана система x + y = 5, xy = 6. Здесь сразу видны сумма и произведение, поэтому удобно перейти к обозначениям s = 5 и p = 6.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система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связи между суммой и произведением получаем квадратное уравнение t2 — 5t + 6 = 0. Оно раскладывается на множители, и находятся корни t = 2 и t = 3.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уравнению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 должна давать сумму 5 и произведение 6. Поэтому подходят две перестановки: (2; 3) и (3; 2). Это типичный результат для симметрической системы.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системы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отсеять лишние ответы и подтвердить правильные пары чисел.
</a:t>
            </a:r>
            <a:endParaRPr lang="en-US" sz="1347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найденных решений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однородной системе нельзя сразу искать только ненулевые значения. Нулевое решение x = 0, y = 0 нужно проверить первым, потому что оно подходит очень часто.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нулевой пары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симметрической системе пары (x; y) и (y; x) равноправны. Если найдено одно решение, обязательно нужно проверить и его перестановку, чтобы не потерять второй ответ.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Забытая перестановка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замене s и p или при возведении в квадрат могут появиться значения, которых не было в исходной системе. Поэтому каждый найденный корень надо проверять подстановкой.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корни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при раскрытии скобок или переносе слагаемых легко меняет уравнение. Даже одна такая ошибка приводит к другому ответу, поэтому вычисления нужно перепроверять.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знаках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804290"/>
            <a:ext cx="4356600" cy="1774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обе темы используют структуру уравнений, но опираются на разные признаки и приёмы решения.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системы опираются на нулевую правую часть, а симметрические — на замену переменных; в обоих случаях помогает замеченная структура.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«Однородные и симметрические системы»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однородных и симметрических систем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системы удобно распознавать по нулевой правой части, а симметрические — по равноправию переменных. Если видеть структуру, решение становится короче, а проверка ответа — надёжнее.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2026-05-30T01:52:13Z</dcterms:created>
  <dcterms:modified xsi:type="dcterms:W3CDTF">2026-05-30T01:52:13Z</dcterms:modified>
</cp:coreProperties>
</file>