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Деловое письмо, реферат и доклад в школьной информатике
</a:t>
            </a:r>
            <a:endParaRPr lang="en-US" sz="3308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речи помогают учиться: писать, отбирать информацию и выступать по плану.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эти жанры нужны на информатике
</a:t>
            </a:r>
            <a:endParaRPr lang="en-US" sz="252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8 класса вы создаёте документы, сообщения и учебные материалы. Деловое письмо тренирует общение в электронных сервисах. Реферат учит искать, сравнивать и оформлять источники. Доклад помогает подготовить выступление по плану.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Деловое письмо как цифровое сообщение
</a:t>
            </a:r>
            <a:endParaRPr lang="en-US" sz="244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Деловое письмо обращено к конкретному человеку: учителю, библиотекарю, организатору или представителю организации. В школе часто это электронное письмо, где важно сразу понимать, зачем вы пишете.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письма есть опорные элементы: тема сообщения, вежливое обращение, краткая просьба или сообщение фактов. Обычно присутствуют подпись и, при необходимости, контакты, чтобы адресат мог ответить.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слова, лишние эмоции и длинные вступления мешают восприятию. Пишут нейтрально и по делу, чтобы адресату было удобно прочитать сообщение и выполнить просьбу без уточнений.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делового письма повторяемая последовательность: адресат легче читает текст, а ответ становится быстрее и точнее.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требования к оформлению деловой переписки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устойчивую последовательность частей письма и примеры формулировок, которые помогают адресату быстро понять содержание и ответить.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делового письма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деловое письмо в школьных ситуациях
</a:t>
            </a:r>
            <a:endParaRPr lang="en-US" sz="195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прислать задание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составляете письмо учителю и коротко объясняете, почему нужна помощь. В сообщении есть тема, вежливое обращение, просьба и подпись. Это удобно: адресат сразу видит цель письма и может быстро ответить.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 переносе встречи
</a:t>
            </a:r>
            <a:pPr algn="l" indent="0" marL="0">
              <a:lnSpc>
                <a:spcPct val="90000"/>
              </a:lnSpc>
              <a:buNone/>
            </a:pPr>
            <a:r>
              <a:rPr lang="en-US" sz="3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 получает письмо с уточнением времени и причиной изменения. Текст делится на основную информацию и заключение. Вежливость помогает сохранить уважительный тон даже в организационных вопросах.
</a:t>
            </a:r>
            <a:endParaRPr lang="en-US" sz="107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 уточнение расписания
</a:t>
            </a:r>
            <a:pPr algn="l" indent="0" marL="0">
              <a:lnSpc>
                <a:spcPct val="90000"/>
              </a:lnSpc>
              <a:buNone/>
            </a:pPr>
            <a:r>
              <a:rPr lang="en-US" sz="3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мероприятия вы пишете благодарность и коротко формулируете, что именно хотите уточнить. Указываются дата и контекст, чтобы не возникло путаницы. Письмо выглядит аккуратно благодаря подписи и отсутствию лишних эмоций.
</a:t>
            </a:r>
            <a:endParaRPr lang="en-US" sz="1025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деловое письмо в школьных ситуациях
</a:t>
            </a:r>
            <a:endParaRPr lang="en-US" sz="195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подготовки делового письма
</a:t>
            </a:r>
            <a:pPr algn="l" indent="0" marL="0">
              <a:lnSpc>
                <a:spcPct val="9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при создании цифрового сообщения.
</a:t>
            </a:r>
            <a:endParaRPr lang="en-US" sz="273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делового письма и правила цифрового общения
</a:t>
            </a:r>
            <a:endParaRPr lang="en-US" sz="1906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спокойные формулировки и прямое обращение. Поддерживают деловой стиль слова «прошу», «сообщаю», «благодарю», «направляю», а не разговорные обороты.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нужны имена, даты, номера документов и названия файлов. Это снижает число уточнений и помогает адресату сразу понять, что именно относится к вашему сообщению.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по делу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эмоции и длинные отступления мешают прочтению. Старайтесь уместить просьбу или информацию в несколько предложений и добавьте подпись.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лучше избегать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ставьте смайлики и чрезмерные восклицательные знаки. Не используйте чат-сокращения, грубые обращения и слишком общий текст без конкретики.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критериев качества делового письма (по материалам школьных курсов)
</a:t>
            </a:r>
            <a:endParaRPr lang="en-US" sz="964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деловое письмо хорошим
</a:t>
            </a:r>
            <a:endParaRPr lang="en-US" sz="277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важна ещё и потому, что адресат отвечает на письмо по тексту, без устных уточнений. Чем понятнее просьба, тем быстрее действие.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сильнее всего воспринимаются ясность и грамотность. Вежливость поддерживает уважение, а краткость помогает быстро найти главное.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 как учебный текст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 — это краткое изложение информации по теме на основе одного или нескольких источников. В информатике он часто связан с поиском сведений в учебниках, электронных энциклопедиях и статьях.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реферате — передать ключевые мысли, не переписывая большие фрагменты дословно. Факты располагают так, чтобы читатель понимал ход рассуждений и мог быстро найти нужные сведения.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 помогает тренировать работу с информацией: выделять главное, сравнивать идеи и объединять материал. Хорошо оформленный текст показывает, что вы осмыслили источники, а не просто пересказали.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0210" y="1518350"/>
            <a:ext cx="3860831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 объединяет и сокращает сведения из источников, поэтому он не воспроизводит текст подряд, а сохраняет главное содержание. 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представления о жанрах письменной работы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 и пересказ: различия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два способа работы с текстом по ключевым признакам: от количества источников до оформления ссылок.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зачем и о чём вы пишете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введении указывают тему и цель реферата; иногда формулируют вопрос, на который ищут ответ. Важно кратко обозначить, какие источники будут использованы и почему выбранная тема актуальна.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и заключение: что доказывает текст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содержит ключевые сведения: определения, факты и примеры, полученные из источников. В заключении подводят итог и делают вывод, показывая, что цель достигнута. В конце приводят список литературы.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реферата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реферата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выбора темы до проверки текста: как шаг за шагом собрать материал и оформить ссылки в цифровой среде.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требований школьного устного выступления (без привязки к внешним числам)
</a:t>
            </a:r>
            <a:endParaRPr lang="en-US" sz="93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хороший доклад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доклад был убедительным, факты и примеры нужно подбирать под вопрос слушателей и связать с темой одной линией. Тогда речь не распадается на отдельные фразы.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содержание сильнее всего зависит от фактов и примеров: именно они удерживают внимание. План и вывод делают рассказ понятным, а время ограничивает объём.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Определить формат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сообщают слушателям: он бывает информационным или учебным. Для 8 класса формулируйте чёткую тему и заранее понимайте, какую мысль нужно донести.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Составить план выступления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делают из 3–5 пунктов: это помогает не сбиться и соблюдать последовательность. Между пунктами используйте связующие слова: «во‑первых», «далее», «итак».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Подобрать примеры и завершить выводом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2–3 примера, кратко объясните их связь с темой и завершите выводом. Если есть презентация, на слайды выносят ключевые слова и схемы.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и его особенности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02871"/>
            <a:ext cx="4724400" cy="20718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требуют разной формы: письмо ориентировано на адресата и ответ, реферат — на объединение источников, доклад — на понятное устное сообщение.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жанры письменной и устной речи в школьной практике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выбирают по цели общения, способу передачи информации и ожидаемой реакции адресата.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жанров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деловом письме встречаются грубый тон и неточная тема, из-за чего адресату трудно понять просьбу. Частая проблема — отсутствие подписи и лишние эмоциональные фразы вместо фактов и конкретики.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реферата характерны копирование фрагментов из интернета и отсутствие списка источников. Ещё одна ошибка — слишком длинные цитаты и слабая логика: текст читается как набор фактов без связи.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доклада школьники иногда делают сбивчивый план и пишут перегруженные предложения. Без примеров и связок слушателям сложно следить за мыслью, а речь выходит за отведённое время.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 сдачи важно не пропустить «технические» просчёты: неправильные даты и фамилии, ошибки в терминах, неоформленные источники. Такие детали снижают качество работы даже при правильной идее.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создании текстов
</a:t>
            </a:r>
            <a:endParaRPr lang="en-US" sz="257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текста перед сдачей
</a:t>
            </a:r>
            <a:pPr algn="l" indent="0" marL="0">
              <a:lnSpc>
                <a:spcPct val="9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шаги, которые помогают убрать ошибки, повторения и недочёты структуры.
</a:t>
            </a:r>
            <a:endParaRPr lang="en-US" sz="2639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 и информатики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Деловое письмо: обращение и запрос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Деловое письмо пригодится, когда нужно написать классному руководителю или отправить заявку на мероприятие. Важно указать тему, коротко сформулировать вопрос и приложить нужные сведения без лишних эмоций.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 и доклад: подготовка текста и выступления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 выбирают для темы вроде безопасности в интернете, устройства компьютера или истории компьютеров: он помогает собрать и систематизировать материал из источников. Доклад подходит для устного сообщения о кибербезопасности, облачных сервисах или правилах работы с информацией.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типовых школьных задач и жанров (учебная практика, без внешних статистических данных)
</a:t>
            </a:r>
            <a:endParaRPr lang="en-US" sz="851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жанр выбирают для разных задач
</a:t>
            </a:r>
            <a:endParaRPr lang="en-US" sz="257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получить ответ или оформить запрос, чаще подходит письмо. Когда материал много и важно его объединить, выбирают реферат. Для устного выступления нужен доклад.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жанр определяет цель: адресное обращение, обобщение источников или устная передача информации. Чем выше связанная задача, тем чаще выбирают соответствующий жанр.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трёх жанров для школьника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Деловое письмо, реферат и доклад отличаются целью, адресатом, структурой и формой подачи, но требуют точности и грамотности. В информатике они помогают работать с цифровыми текстами, источниками и безопасной коммуникацией.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2026-05-13T17:08:04Z</dcterms:created>
  <dcterms:modified xsi:type="dcterms:W3CDTF">2026-05-13T17:08:04Z</dcterms:modified>
</cp:coreProperties>
</file>