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Табак ворует здоровье уже с первой сигареты.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убивает: почему табак опасен для школьников
</a:t>
            </a:r>
            <a:endParaRPr lang="en-US" sz="341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 этом важно знать именно в 7 классе
</a:t>
            </a:r>
            <a:endParaRPr lang="en-US" sz="2572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11–13 лет организм активно растёт, а привычки только формируются. Именно поэтому никотин и табачный дым могут быстрее навредить здоровью, ухудшить выносливость и повысить риск привыкания на долгие годы.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44" y="1295150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содержится в табачном дыме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вещество быстро попадает в мозг и вызывает привыкание. Человек начинает снова и снова тянуться к сигарете, даже если сначала хотел попробовать только один раз.
</a:t>
            </a:r>
            <a:endParaRPr lang="en-US" sz="125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Угарный газ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мешает крови переносить кислород к органам. Из-за этого сердцу и мышцам приходится работать с большей нагрузкой, а утомляемость появляется быстрее.
</a:t>
            </a:r>
            <a:endParaRPr lang="en-US" sz="125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соединения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дыме есть формальдегид, бензол, мышьяк и другие опасные вещества. Они раздражают дыхательные пути и со временем повреждают клетки и сосуды.
</a:t>
            </a:r>
            <a:endParaRPr lang="en-US" sz="1158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Смолы и мелкие частицы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вещества оседают в лёгких и затрудняют нормальное дыхание. Они мешают очистке дыхательных путей и повышают риск долгих болезней.
</a:t>
            </a:r>
            <a:endParaRPr lang="en-US" sz="12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вреда табака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табака не ограничивается одним органом: вред затрагивает весь организм и усиливается при регулярном курении.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табак одновременно вызывает зависимость и повышает риск тяжёлых болезней сразу нескольких систем.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материалы о вреде табака; значения на диаграмме нормированы для наглядного сравнения.
</a:t>
            </a:r>
            <a:endParaRPr lang="en-US" sz="11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сигареты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через несколько минут после курения пульс и давление повышаются, а кровь переносит меньше кислорода. Поэтому сердцу приходится работать напряжённее, а у подростка быстрее появляется одышка.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нагрузка переносится хуже: бег, игры и уроки физкультуры даются тяжелее. Запах дыма остаётся на волосах, одежде и дыхании, поэтому его трудно скрыть.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и формирование зависимости
</a:t>
            </a:r>
            <a:endParaRPr lang="en-US" sz="2798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очень быстро достигает мозга и даёт краткое ощущение облегчения. Из-за этого подростку кажется, что сигарета снимает напряжение, хотя эффект длится недолго.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никотина проходит, возникает желание повторить курение. Так формируется привычка, которая постепенно становится сильнее и требует всё большего контроля со стороны человека.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может проявляться раздражительностью, беспокойством и трудностью сосредоточиться. Подростку становится сложнее отказаться от сигареты, даже если он уже понимает её вред.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связанные с курением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органы страдают сильнее всего и к чему это может привести.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связано не с одной болезнью, а с целой цепочкой тяжёлых нарушений сердца, мозга и дыхательной системы.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и медицинские справочные материалы о последствиях табакокурения.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сигареты к болезни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вред табака начинается сразу и накапливается со временем.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Пассивное курение тоже опасно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Пассивное курение происходит, когда человек вдыхает дым рядом с курящими людьми. Даже без сигареты в руках он получает те же вредные вещества, что и сам курящий.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чаще возникают кашель, раздражение глаз, приступы астмы и инфекции уха. Организм ребёнка особенно чувствителен, поэтому даже короткое воздействие может вызвать заметный дискомфорт.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длительном контакте растёт риск болезней сердца и лёгких. Это значит, что дым опасен не только для курильщика, но и для всех, кто находится рядом.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курящий и некурящий организм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заметна уже в школьном возрасте: курение быстрее лишает сил и мешает обычной активности.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человек курит, тем сильнее ухудшаются дыхание, выносливость и работа сердца. Негативные изменения начинаются очень рано.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по материалам ВОЗ о последствиях табакокурения; показатели нормированы для наглядности.
</a:t>
            </a:r>
            <a:endParaRPr lang="en-US" sz="9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Следы, которые трудно скрыть
</a:t>
            </a:r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сигарет быстрее желтеют зубы, портится свежесть дыхания и появляется стойкий запах дыма. Постепенно кожа выглядит уставшей, а лицо — менее здоровым. Эти изменения заметны окружающим даже тогда, когда подросток старается их скрыть.
</a:t>
            </a:r>
            <a:endParaRPr lang="en-US" sz="125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обычные дела даются тяжелее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никотина и дыма дыхание становится менее свободным, поэтому бег, игры и занятия физкультурой утомляют быстрее. То, что раньше казалось лёгким, требует больше усилий. Даже короткая лестница может вызвать одышку и раздражение.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настроение и учёба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Никотиновая зависимость мешает спокойно отдыхать: мысли чаще возвращаются к следующей сигарете, а без неё появляется напряжение. Из-за этого ухудшаются сон, концентрация и настроение. В школе становится труднее слушать, запоминать и работать на уроке.
</a:t>
            </a:r>
            <a:endParaRPr lang="en-US" sz="120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курение влияет на внешность и повседневную жизнь
</a:t>
            </a:r>
            <a:endParaRPr lang="en-US" sz="1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хочется попробовать сигарету из любопытства или из-за желания казаться взрослее. Первая проба часто выглядит как безобидный эксперимент, хотя именно она может запустить привычку.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влияние оказывают друзья и компания: подросток боится показаться «не таким», как остальные. Иногда сигарета воспринимается как способ не выделяться и получить одобрение сверстников.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Реклама, фильмы и образ «уверенного» курящего человека создают ложное впечатление, будто табак помогает выглядеть самостоятельнее. На деле это лишь красивый образ, не связанный со здоровьем и силой.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быстро закрепляет повторение действия: сначала кажется, что всё под контролем, но затем появляется тяга. Чем раньше возникает знакомство с табаком, тем легче привычка удерживается надолго.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подростки начинают курить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отказаться от сигаретной привычки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снижения тяги и поиска поддержки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начать курить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таких факторов есть у подростка, тем увереннее он держится в давлении компании и легче выбирает полезные занятия.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защитами выглядят поддержка семьи и умение отказаться. Вместе с занятиями и знаниями они заметно снижают риск первой сигареты.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ВОЗ и школьной профилактики табакокурения; без точной количественной шкалы
</a:t>
            </a:r>
            <a:endParaRPr lang="en-US" sz="10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том, что «одна сигарета не вредна», опасен. Даже первая проба может вызвать кашель, головокружение, неприятный запах и желание повторить действие.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сигареты не становятся безопасными, потому что в дыме всё равно остаются никотин, угарный газ и токсичные вещества. Организм получает вред, даже если вкус кажется мягче.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устройства тоже не безобидны: в них может быть никотин, а аэрозоль способен раздражать дыхательные пути. Поэтому они не подходят как безопасная замена.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информация звучит красиво, это ещё не значит, что она верна. Проверять нужно не рекламу, а надёжные источники о здоровье и рисках для организма.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 курении и проверенные факты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запомнить главные цифры и выводы о вреде табака.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Табак опасен не только из-за зависимости, но и из-за тяжёлых болезней. Пассивное курение тоже приводит к смертям.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факты о табаке и пассивном курении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факты о табачном вреде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сказать другу, который предлагает сигарету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 и коротко скажите: «Мне это не нужно» или «Я не хочу привыкать». Уверенный тон помогает закончить разговор без спора и лишнего давления.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добавить причину, которая понятна без объяснений: «Я берегу здоровье» или «Мне важнее спорт и самочувствие». Такие фразы звучат твёрдо и вежливо.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компания продолжает уговаривать, лучше сменить тему или отойти. Готовый ответ заранее помогает не растеряться и сохранить собственное решение.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альтернативы вместо сигареты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снять напряжение, лучше выбрать прогулку, спорт, музыку, настольную игру или дыхательное упражнение. Такие занятия отвлекают, помогают успокоиться и не вредят лёгким.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короткой «перекурной» паузы можно выпить воды, пообщаться с друзьями без дыма или сделать несколько движений. Эти привычки не вызывают зависимости и поддерживают силы.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табак сокращает жизнь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 повреждает сосуды и дыхательные пути, а также ухудшает работу сердца и мозга. Риски накапливаются постепенно.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болезни сердца и рак, но опасны все направления вреда. Это объясняет, почему отказ от табака важен в любом возрасте.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ВОЗ о последствиях употребления табака; доли условные, для наглядной визуализации
</a:t>
            </a:r>
            <a:endParaRPr lang="en-US" sz="11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без дыма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не делает человека взрослее или увереннее — оно крадёт здоровье, деньги и силы. Самый разумный выбор для школьника — не начинать, а при трудностях попросить помощи сразу.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2026-05-21T00:30:25Z</dcterms:created>
  <dcterms:modified xsi:type="dcterms:W3CDTF">2026-05-21T00:30:25Z</dcterms:modified>
</cp:coreProperties>
</file>