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и социалистическое наследие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идеология, вера и культура меняют общественную мораль и повседневную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объединяет веру, ценности, культуру и образование. Сравнение России, Восточной Европы и Китая показывает, как социалистические режимы по-разному перестраивали эти сферы и какое наследие сохранилось сегодня.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сравнивать духовные системы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как система связей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духовной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духовная жизнь России складывается из нескольких слоёв: религиозных традиций, светского мировоззрения и массовой культуры. Их взаимодействие определяет общественные представления о норме и допустимом.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социализации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медиа и интернет задают разные каналы передачи ценностей. Через них человек усваивает не только знания, но и язык идентичности, долга и уважения к прошлому.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анализа находятся ценности, моральные нормы и общественная идентичность. Важно понять, какие из них закрепляются традицией, а какие меняются под влиянием современной среды.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случай России особый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случай особенно интересен тем, что в нём сосуществуют преемственность, конфликт интерпретаций и культурная разнородность. Это делает духовную сферу подвижной и многослойной.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современной России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остаётся самой заметной религиозной традицией страны и влияет на публичный язык, праздники и символическую политику. При этом оно не исчерпывает всю религиозную картину.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много конфессиональна: в разных регионах представлены ислам, буддизм, иудаизм и протестантские общины. Это создаёт разнообразие локальных культурных и социальных практик.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культурная 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людей религия становится частью культурной идентичности, а не только личной веры. Поэтому участие в обрядах может сочетаться с невысокой степенью религиозной вовлечённости.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с секулярностью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религиозность развивается рядом с секулярными нормами. В одном обществе сосуществуют церковная практика, личный выбор и светское понимание морали.
</a:t>
            </a:r>
            <a:endParaRPr lang="en-US" sz="11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образование как носители смысла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кино, музеи и памятные даты помогают обществу удерживать образ прошлого. Через них закрепляются представления о героях, трагедиях и общих культурных ориентирах.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тоже воспитывает: памятники, названия улиц и общественные пространства формируют повседневное чувство истории и принадлежности к общему культурному пространству.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передаёт базовые нормы через историю, литературу и обществознание. Внеурочные мероприятия усиливают эти установки, связывая знания с гражданским воспитанием и социальным опытом.
</a:t>
            </a:r>
            <a:endParaRPr lang="en-US" sz="910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норм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 только даёт информацию, но и предлагает модели поведения. Через них общество воспроизводит представления о долге, ответственности и допустимых границах поступка.
</a:t>
            </a:r>
            <a:endParaRPr lang="en-US" sz="9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повседневные нормы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моделей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делает духовную жизнь более открытой и спорной: в одном информационном поле одновременно присутствуют религиозные, патриотические, либеральные и потребительские модели поведения.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остаётся первым источником норм, особенно в вопросах привычек, отношения к старшим и повседневной морали. Именно здесь ребёнок впервые сталкивается с устойчивыми образцами поведения.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ускоряют обмен мнениями и усиливают влияние неформальных групп. Подростки и молодёжь часто сверяют ценности не только с родителями, но и с онлайн-сообществами.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мораль всё чаще складывается из нескольких источников сразу. Это делает ценностные ориентиры гибкими, но одновременно усложняет согласование общих правил в 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противоречия современной России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и фрагментация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одновременно ищет историческую преемственность и сталкивается с культурной разнородностью. Разные группы по-разному понимают прошлое, а значит, по-разному строят образ будущего.
</a:t>
            </a:r>
            <a:endParaRPr lang="en-US" sz="1074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личное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 всё чаще сосуществуют с индивидуализацией. Человек получает больше свободы выбора, но обществу труднее удерживать единые нравственные ориентиры.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 публичной сфере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напряжения особенно заметны в спорах о памяти, роли церкви, школьных нормах и публичной морали. Именно там проявляется различие между декларируемыми и реальными ценностями.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модерность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России сосуществуют религиозное возрождение и светские формы жизни. Это создаёт постоянный спор о том, где проходит граница между традицией и модерностью.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социализм формировал духовную сферу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система задавала нормы через идеологию, институты социализации и публичные ритуалы.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усиливает контроль над религиозной жизнью, а публичная роль церкви резко сокращается. Религиозное воспитание постепенно вытесняется из официальных институтов.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период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остаётся под надзором, но сохраняется в домашних практиках, семейной памяти и локальных традициях. Обрядность не исчезает, хотя уходит в частную сферу.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советской эпохи религиозные ограничения ослабевают, а общественный интерес к духовным традициям начинает возвращаться. Это подготавливает изменения начала 1990-х.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контроля к сохранению традиции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рубеж запустил новые модели отношений между государством, религией и общественной памятью.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поворотной точкой для духовной сферы постсоветской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распада СССР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религия, память и национальная идентичность после 1989 года развивались не одинаково: исторический опыт и скорость реформ сильно повлияли на общественные настроения.
</a:t>
            </a:r>
            <a:endParaRPr lang="en-US" sz="1102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 разрыв с социалистической системой, тем заметнее различаются роли церкви, секулярности и национальной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постсоциалистических траекторий Восточной Европы по историко-социологическим описаниям, обобщение по теме презентации.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три послепереходные модели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 стал рубежом, после которого страны региона начали по-разному заново выстраивать отношения между верой, государством и общественной моралью.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после которого траектории религиозного и ценностного развития Восточной Европы заметно разошлись.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историческая хронология политических изменений в Восточной Европе.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перемен после социализма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1945–1989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социалистические режимы выстраивали единую систему публичных норм, ограничивая автономию религиозных институтов и связывая воспитание с идеологией, трудом и коллективной ответственностью.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1989–1991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1989–1991 годах распад прежней политической модели открыл пространство для пересмотра ценностей, восстановления религиозной свободы и поиска новых форм исторической преемственности.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годы общество переосмысливало прошлое: усиливались конфессиональные инициативы, менялись учебные программы, а память о социализме становилась предметом споров и сравнения.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2000-е–2020-е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2000-е–2020-е годы закрепились разные модели: где-то усилилось сотрудничество государства и традиционных институтов, а где-то утвердилась более светская и индивидуализированная культура.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социализм и традиционная опора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модель соединяет социалистическую политическую рамку с культурной памятью о порядке, ответственности и иерархии, которые связываются прежде всего с конфуцианской традицией.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признаёт религиозные общины, но допускает их деятельность только в пределах официально установленных правил, чтобы сохранить управляемость публичной сферы.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образовании подчёркиваются дисциплина, гражданская лояльность и уважение к труду; эти установки помогают воспроизводить социальную стабильность и общую нормативную рамку.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опирается на представления о гармонии, успехе и семейной ответственности, поэтому традиционные нормы продолжают жить внутри современного социалистического контекста.
</a:t>
            </a:r>
            <a:endParaRPr lang="en-US" sz="11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религии в Китае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храмам, центрам паломничества и иным символическим пространствам, поскольку через них формируются авторитет, публичность и влияние религиозных практик.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конфессии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даосизм, ислам, католицизм и протестантизм допускаются официально, но любая самостоятельная активность вне утверждённых структур рассматривается как нежелательная.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рамки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религия сохраняется, однако остаётся встроенной в государственную политику и не превращается в полностью независимую общественную силу.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деятельность в Китае начинается с регистрации общин и признания их статуса. Это позволяет государству учитывать конфессиональную жизнь, не теряя политического контроля.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образование и повседневные нормы в Китае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лояльность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идеология задаёт общий язык гражданской лояльности, а представления о долге и порядке помогают соединять политическую стабильность с повседневной этикой.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передаёт уважение к старшим, ответственность перед коллективом и привычку соотносить личный выбор с интересами близких и общины.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успех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экзаменационная культура укрепляют установку на труд, настойчивость и высокий образовательный результат как главный путь социального продвижения.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представления о гармонии и дисциплине поддерживают социальный порядок, придавая современным институтам культурную глубину и узнаваемую моральную основу.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04762"/>
            <a:ext cx="3832800" cy="15531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трёх кейсов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социалистическое наследие не исчезло одинаково: в одних странах оно ослабло быстрее, в других стало частью новой государственной и культурной модели.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сохраняет множественность смыслов, Восточная Европа демонстрирует наибольшую вариативность, а Китай — наиболее жёсткую интеграцию идеологии и традиции.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материалам разделов о России, Восточной Европе и Китае.
</a:t>
            </a:r>
            <a:endParaRPr lang="en-US" sz="707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идеология, школа и традиция формируют нормы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как обобщение трёх кейсов: в каждой стране меняется не только степень контроля, но и язык социальных ценностей.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как устроены связи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1945–1989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1945 по 1989 год социалистические режимы формировали единый нормативный каркас: религия допускалась ограниченно, а школа и массовые ритуалы служили идеологическому воспитанию.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1989–1991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1989–1991 годах прежняя система распалась, и страны региона начали по-новому определять место церкви, традиции и национальной памяти в общественной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1990-е–2020-е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 — 2020-е годы закрепились разные модели: от секуляризации и плюрализма до религиозного возрождения и более жёсткого государственного регулирования.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духовная жизнь не исчезает при смене строя, а перестраивается. Именно поэтому важно видеть, как идеология, школа, религия и память влияют на повседневную мораль.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и вопросы для обсуждения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2026-07-26T07:50:48Z</dcterms:created>
  <dcterms:modified xsi:type="dcterms:W3CDTF">2026-07-26T07:50:48Z</dcterms:modified>
</cp:coreProperties>
</file>