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Тартык авазлар в родном языке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Звуки, которые строят слова и помогают слышать смысл.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речи: что мы уже знаем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состоит из гласных и согласных. Гласные звучат свободно, а согласные образуются с преградой. Именно поэтому они бывают звонкими, глухими, твёрдыми и мягкими.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01" y="1825249"/>
            <a:ext cx="724450" cy="643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587" y="1805973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7" y="3576385"/>
            <a:ext cx="724450" cy="579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9956" y="3530095"/>
            <a:ext cx="724450" cy="6439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3634" y="2658397"/>
            <a:ext cx="682500" cy="682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6100" y="144325"/>
            <a:ext cx="5268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согласные звуки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96786" y="1805982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Губы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согласные возникают, когда губы смыкаются или сближаются. Так образуются звуки, которые легко услышать в начале коротких слов и в чёткой речи.
</a:t>
            </a:r>
            <a:endParaRPr lang="en-US" sz="751" dirty="0"/>
          </a:p>
        </p:txBody>
      </p:sp>
      <p:sp>
        <p:nvSpPr>
          <p:cNvPr id="11" name="Text 3"/>
          <p:cNvSpPr txBox="1"/>
          <p:nvPr/>
        </p:nvSpPr>
        <p:spPr>
          <a:xfrm>
            <a:off x="5570641" y="180597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зубы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может прикасаться к зубам или нёбу, создавая препятствие для воздуха. От этого меняется звучание согласного и его место в слове.
</a:t>
            </a:r>
            <a:endParaRPr lang="en-US" sz="868" dirty="0"/>
          </a:p>
        </p:txBody>
      </p:sp>
      <p:sp>
        <p:nvSpPr>
          <p:cNvPr id="12" name="Text 4"/>
          <p:cNvSpPr txBox="1"/>
          <p:nvPr/>
        </p:nvSpPr>
        <p:spPr>
          <a:xfrm>
            <a:off x="1896802" y="3524920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согласных важно, где именно возникает преграда: у губ, зубов, нёба или в горле. Это помогает различать [б], [п], [с], [ш].
</a:t>
            </a:r>
            <a:endParaRPr lang="en-US" sz="875" dirty="0"/>
          </a:p>
        </p:txBody>
      </p:sp>
      <p:sp>
        <p:nvSpPr>
          <p:cNvPr id="13" name="Text 5"/>
          <p:cNvSpPr txBox="1"/>
          <p:nvPr/>
        </p:nvSpPr>
        <p:spPr>
          <a:xfrm>
            <a:off x="5570641" y="351082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речи
</a:t>
            </a:r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согласные помогают узнавать слова на слух и правильно их читать. Без точного произношения можно перепутать близкие по звучанию слова.
</a:t>
            </a:r>
            <a:endParaRPr lang="en-US" sz="807" dirty="0"/>
          </a:p>
        </p:txBody>
      </p:sp>
      <p:sp>
        <p:nvSpPr>
          <p:cNvPr id="14" name="Text 6"/>
          <p:cNvSpPr txBox="1"/>
          <p:nvPr/>
        </p:nvSpPr>
        <p:spPr>
          <a:xfrm>
            <a:off x="3743344" y="2658401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струя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Согласный звук появляется тогда, когда поток воздуха не проходит свободно. Преграда делает звук более коротким, чем у гласных.
</a:t>
            </a:r>
            <a:endParaRPr lang="en-US" sz="8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группы согласных звуков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согласные делятся по звонкости, глухости и наличию пары.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614917"/>
            <a:ext cx="4009200" cy="19102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звонкие и глухие согласные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пары согласных и подобрать проверочное слово для слабой позиции.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согласных помогают проверять написание: если звук слышится неясно, его сравнивают с парным в сильной позиции.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«Тартык авазлар», 5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и глухие: чем они отличаются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Глухие согласные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Глухие согласные произносятся почти без голоса. В словах том, шук, суп они звучат тише и короче, чем парные звонкие.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согласные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согласные произносятся с участием голоса. Их легче почувствовать на слух в словах дом, жук, зуб, где звук звучит более полно.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и мягкие согласные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Твёрдость и мягкость зависят от положения языка и губ. В словах мел — мял, лук — люк разница в одном звуке меняет смысл.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часто показывают буквы е, ё, и, ю, я и мягкий знак. Они помогают понять, что согласный нужно произносить мягче.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согласные бывают мягкими. Поэтому важно слушать звук, а не только смотреть на букву, особенно при чтении и письме.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распределяются согласные по группам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большинство согласных образуют пары, а часть звуков имеет особое, непарное поведение.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согласных неравномерна: парных звуков больше, но именно непарные и постоянные по мягкости звуки требуют запоминания.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фонетики для 5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105" y="120742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352" y="2223440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9759" y="3253495"/>
            <a:ext cx="511875" cy="68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твёрдые и всегда мягкие согласные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2098973" y="1136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твёрдые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Ж, ш, ц в обычной речи всегда остаются твёрдыми. Они не смягчаются в большинстве слов, поэтому их нужно запомнить отдельно.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169267" y="2159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мягкие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Й, ч, щ всегда произносятся мягко. В словах йод, чай, щука они не переходят в твёрдое звучание и сохраняют своё особое качество.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109017" y="3189306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согласные удобнее учить вместе с примерами. Когда звук не меняет твёрдость или мягкость, его легче узнать на слух и правильно написать.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Непарные согласные в русском языке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Непарные звонкие согласные й, л, м, н, р не имеют пары по глухости. В словах май, лампа, море, нить, река они звучат чётко и устойчиво.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Непарные глухие согласные х, ц, ч, щ не образуют пар по звонкости. Их можно услышать в словах хлеб, часы, щётка, где звук сохраняется ясно.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согласные помогают различать слова на слух и делают речь точнее. Они особенно заметны в начале слова и в трудных сочетаниях согласных.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ошибаться, важно узнавать непарные звуки отдельно и не искать для них «пару». Такое знание облегчает чтение, письмо и разбор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897247"/>
            <a:ext cx="3971100" cy="13490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и звуки: где есть различие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одна буква может обозначать один или два звука, а мягкий знак звука не имеет.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 в начале слова и после ь/ъ часто обозначают два звука; ь звука не даёт, а лишь показывает мягкость.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слов: ель, ёж, юла, яблоко, семья.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и слабая позиция согласных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и перед глухим согласным звук может изменяться: сад, гриб, просьба. В таких местах важно проверить написание по форме слова или подобрать однокоренное слово.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Согласный особенно отчётливо слышен в начале слова и перед гласной: здесь звук произносится ясно, без сильного влияния соседних звуков, поэтому его легче распознать и записать.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согласную в слабой позиции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подборе проверочного слова или формы, где согласный слышится отчётливо.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Оглушение и озвончение согласных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глухими согласными звонкие часто оглушаются: в словах просьба, сказка, ложка слышится другой оттенок звука, хотя буква остаётся той же.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звонкими, наоборот, глухие могут озвончаться: в словах сделать, сбор, отбой соседний звук помогает ему звучать более звонко и отчётливо.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изменения вызывают соседние звуки, поэтому в слабой позиции нельзя полагаться только на слух: нужно проверять написание по форме слова или по однокоренному слову.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изменений согласных в словах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примерах видно, что одна и та же согласная может звучать по-разному в зависимости от соседних звуков и положения в слове.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изменяются не случайно: звучание зависит от окружения, а письмо сохраняет исходную букву. Это помогает объяснить расхождение между произношением и написанием.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слов: просьба, сказка, сделать, сбор, лось, люк.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01" y="1857447"/>
            <a:ext cx="724450" cy="5795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587" y="1805973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092" y="3524915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0931" y="3510823"/>
            <a:ext cx="682500" cy="68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2659" y="2709867"/>
            <a:ext cx="724450" cy="5795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6100" y="144325"/>
            <a:ext cx="5268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в скороговорках и трудных сочетаниях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96786" y="1805982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стр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со стечением согласных, например в слове встреча, учат быстро переходить от одного звука к другому и не пропускать ни одной буквы при чтении.
</a:t>
            </a:r>
            <a:endParaRPr lang="en-US" sz="758" dirty="0"/>
          </a:p>
        </p:txBody>
      </p:sp>
      <p:sp>
        <p:nvSpPr>
          <p:cNvPr id="11" name="Text 3"/>
          <p:cNvSpPr txBox="1"/>
          <p:nvPr/>
        </p:nvSpPr>
        <p:spPr>
          <a:xfrm>
            <a:off x="5570641" y="180597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ск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вроде праздник и шоссе встречаются трудные группы звуков. Они требуют внимательного произношения и помогают замечать орфографически сложные места.
</a:t>
            </a:r>
            <a:endParaRPr lang="en-US" sz="751" dirty="0"/>
          </a:p>
        </p:txBody>
      </p:sp>
      <p:sp>
        <p:nvSpPr>
          <p:cNvPr id="12" name="Text 4"/>
          <p:cNvSpPr txBox="1"/>
          <p:nvPr/>
        </p:nvSpPr>
        <p:spPr>
          <a:xfrm>
            <a:off x="1896802" y="3524920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шн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Скороговорки со шн и жч тренируют дикцию. Они полезны тем, что заставляют произносить согласные чётко, без смазывания и лишних звуков.
</a:t>
            </a:r>
            <a:endParaRPr lang="en-US" sz="795" dirty="0"/>
          </a:p>
        </p:txBody>
      </p:sp>
      <p:sp>
        <p:nvSpPr>
          <p:cNvPr id="13" name="Text 5"/>
          <p:cNvSpPr txBox="1"/>
          <p:nvPr/>
        </p:nvSpPr>
        <p:spPr>
          <a:xfrm>
            <a:off x="5570641" y="351082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и скороговорки помогают слышать состав слова точнее, а значит, легче находить трудные места при письме и избегать ошибок.
</a:t>
            </a:r>
            <a:endParaRPr lang="en-US" sz="846" dirty="0"/>
          </a:p>
        </p:txBody>
      </p:sp>
      <p:sp>
        <p:nvSpPr>
          <p:cNvPr id="14" name="Text 6"/>
          <p:cNvSpPr txBox="1"/>
          <p:nvPr/>
        </p:nvSpPr>
        <p:spPr>
          <a:xfrm>
            <a:off x="3743344" y="2658401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чт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честный и подобные им показывают, как важно не спешить: при произнесении нужно отчётливо выделять каждый согласный, особенно в середине слова.
</a:t>
            </a:r>
            <a:endParaRPr lang="en-US" sz="75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согласные звуки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читать уверенно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различает согласные по звучанию, он легче читает незнакомые слова и не путает похожие буквы. На картинке это может быть школьник с книгой, который вслух разбирает слова лес и лук.
</a:t>
            </a:r>
            <a:endParaRPr lang="en-US" sz="947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писать без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согласных помогает проверять слабую позицию и выбирать нужную букву. Рядом с тетрадью и словарём уместны примеры дуб и шар: они показывают, как слух и правило работают вместе.
</a:t>
            </a:r>
            <a:endParaRPr lang="en-US" sz="94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понимать строение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делают речь точной и выразительной, а их пары и непарные звуки помогают лучше понимать, как устроено слово. Иллюстрация с учебными принадлежностями подчёркивает, что это полезный навык для каждого школьника.
</a:t>
            </a:r>
            <a:endParaRPr lang="en-US" sz="8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согласных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где чаще всего возникает путаница, и сразу сравнить ошибку с правильным вариантом.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 с правилом, а с невниманием к звучанию. Проверка по форме слова и точное различение звуков помогают избежать неточностей.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примеры: лук — люк, гриб — грипп, соль — сол, ёж — еж.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согласных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звуки бывают звонкими и глухими, твёрдыми и мягкими. Эти признаки помогают различать звучание слов и понимать, почему одна буква в речи может слышаться по-разному.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слабой позиции согласные изменяются под влиянием соседних звуков. Поэтому в конце слова или перед другим согласным особенно важно внимательно слушать произношение и сравнивать формы слова.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грамотного письма нужно уметь находить проверочное слово, замечать опасные места и не путать букву с тем звуком, который слышится в быстрой речи.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согласных есть парные и непарные звуки. Одни легко образуют противопоставления по звонкости и глухости, другие запоминаются отдельно, потому что пары не имеют.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4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0600" y="1167150"/>
            <a:ext cx="48228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 «Тартык авазлар»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Тартык авазлар помогают точнее слышать слово, различать его смысл и писать без ошибок. Если помнить о звонких и глухих, твёрдых и мягких, парных и непарных звуках, тема становится понятной и полезной.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2026-05-21T14:11:01Z</dcterms:created>
  <dcterms:modified xsi:type="dcterms:W3CDTF">2026-05-21T14:11:01Z</dcterms:modified>
</cp:coreProperties>
</file>