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водорослями: значение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ключевые водные растения, важные для экологии и человека.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водорослей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«водоросль» появился в XIX веке, обозначая простые водные растения. Они изучаются учёными с XVIII века и отличаются от высших растений отсутствием корней, листьев и стеблей, формируя отдельную биологическую группу, значимую для экологии.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от микроскопических до огромных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варьируются от крошечных диатомовых микроорганизмов до гигантов — ламинарии, достигающей 60 метров в длину. Такая разница влияет на их роль в экосистемах и способы изучения.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цветовой палитры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обладают пигментами, которые придают им зелёный, бурый, красный и сине-зелёный оттенки. Цвет зависит от типа пигментов, что влияет на их фотосинтетическую активность.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таллома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водорослей имеют простой слоевищный организм — таллом, который бывает одноклеточным или многоклеточным. Это позволяет им эффективно жить в различных водных условиях.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и формы водорослей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содержат хлорофилл и обитают как в пресной, так и в морской воде.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отличаются пигментом фукоксантином и обычно встречаются в морских экосистемах.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содержат фикоэритрин и широко распространены в тёплых морях на больших глубинах.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Сине-зелёные водоросли (цианобактерии) — прокариоты, способные жить в воде и на влажных почвах, играют важную роль в азотфиксации.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группы водорослей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2859" y="1935209"/>
            <a:ext cx="4558906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групп водорослей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цвета, среды обитания и особенности строения основных групп водорослей.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отличаются пигментами, строением и зонами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Мировой энциклопедии водорослей, 2020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клеток водорослей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покрыты клеточной стенкой и содержат разнообразные пигменты, включая хлорофилл, обеспечивая фотосинтез.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клетках есть вакуоли — пространства для запасов и поддержания формы клетки.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зелёных, бурых и красных групп имеют ядро, а цианобактерии — нет, что отличает их от эукариот.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Поразительные экстремальные местообитания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выживать на снегу и ледниках, а также в горячих источниках, демонстрируя удивительную приспособляемость к разным климатическим условиям.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пресных и морских водоёмах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широко распространены в озёрах, реках, морях и океанах. Они адаптированы к разным условиям, что обеспечивает их успех и разнообразие.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среды обитания водорослей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путём деления клетки или формирования спор, что обеспечивает быстрое увеличение популяции.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со слиянием гамет, что повышает генетическое разнообразие и выживаемость видов.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через фрагментацию таллома, позволяя восстанавливаться и расселяться без половых клеток.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водорослей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экосистемах и пищевых цепях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питания в водоёмах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пищей для ракообразных, моллюсков и рыб, формируя фундамент пищевых цепей в пресных и морских экосистемах.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газового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фотосинтеза водоросли производят кислород и поглощают углекислый газ, поддерживая экологическое равновесие водной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водорослей в глобальное производство кислорода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кислорода образуется в океанах благодаря фотосинтезу микроводорослей и фитопланктона.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обеспечивают значимую часть кислорода, необходимого для жизни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учебные пособия по биологии, 2014-2024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водорослей в питании и быту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широко применяются для получения агар-агара — натурального загустителя, используемого в пищевой промышленности и микробиологических лабораториях.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богата йодом и витаминами, её активно употребляют в традиционных японских и корейских блюдах, что способствует поддержанию здоровья щитовидной железы.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включают в состав кормов для сельскохозяйственных животных, улучшая их пищевую ценность и способствуя росту и укреплению иммунитета.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добавки на основе водорослей популярны за счёт их богатого химического состава, который помогает восполнять дефицит витаминов и микроэлементов в рационе.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Косметика на основе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водорослей применяют для увлажнения и питания кожи в косметических средствах. Их натуральные компоненты способствуют улучшению эластичности и борьбе с признаками старения.
</a:t>
            </a:r>
            <a:endParaRPr lang="en-US" sz="104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изучаются как источник биоэтанола и биодизеля. Благодаря высокой скорости роста они могут стать устойчивым заменителем ископаемого топлива с меньшим воздействием на климат.
</a:t>
            </a:r>
            <a:endParaRPr lang="en-US" sz="103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Диатомитовые водоросли используются в качестве природных фильтров для очистки воды и сырья и как компонент теплоизоляционных материалов, благодаря своей пористой структуре и прочности.
</a:t>
            </a:r>
            <a:endParaRPr lang="en-US" sz="1061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различных отраслях промышленности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и полезные свойства водорослей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содержат уникальные полисахариды, которые обладают противовоспалительными и антибактериальными свойствами, поддерживая защитные функции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состав микроэлементов, особенно йода, помогает нормализовать обмен веществ и стимулирует работу щитовидной железы, что важно для здоровья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экстракты водорослей улучшают иммунитет, их используют в пищевых добавках и для создания лечебных препаратов нового поколения.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водорослей на климат и очищение воды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активно поглощают углекислый газ из атмосферы, снижая парниковый эффект и способствуя стабилизации климата на Земле через процесс фотосинтеза.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очистке водоёмов, связывая и аккумулируя вредные загрязнители в своей биомассе, что улучшает качество воды и способствует восстановлению экосистем.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водорослей: последовательные стадии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жизненного цикла водорослей на основе биологических исследований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источником пищи как для человека, так и для множества водных организмов, обеспечивая базу пищевой цепи в экосистемах.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используют в промышленности для производства витаминов, пищевых добавок и сырья для косметических и фармацевтических продуктов.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являются биоиндикаторами качества воды и помогают выявлять загрязнение в природных водоёмах, способствуя экологическому мониторингу.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применяются для биологической очистки сточных вод и создания экологичных материалов, снижая негативное воздействие на окружающую среду.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водорослей для человека и окружающей среды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водорослей: динамика и лидеры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Индонезия и Южная Корея остаются лидерами производства, устанавливая стандарты для мировой отрасли и способствуя экономическому росту.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Телеметрия показывает устойчивый рост генерации водорослей за последние годы, что связано с расширением их промышленных и пищевых применений.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водоёмов: причины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цветение водорослей приводит к снижению уровня кислорода, что вызывает массовую гибель рыбы и нарушает баланс экосистем. Основные причины — удобрения и потепление воды.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виды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выделяют токсины, которые опасны для человека и животных. Это может вызывать отравления и проблемы с питьевой водой в пострадавших районах.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загрязнения и 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Сбросы химикатов и повышение температуры воды создают благоприятные условия для быстрого роста вредных водорослей, угрожая биоразнообразию и устойчивости экосистем.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вызванные водорослями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водорослях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— одна из самых белковых микроводорослей, в её составе до 55% легко усваиваемого растительного белка, что делает её перспективным источником питания.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Сине-зелёные водоросли способны выживать в экстремальных условиях, включая горячие источники, где температуры превышают 70 °C, демонстрируя удивительную адаптацию.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крупнейшая морская водоросль длиной до 60 метров, образующая подводные леса, важные для морской фауны и экологии прибрежных вод.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ключ к жизни и будущему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фундамент водных экосистем, поддержка дыхательной среды и ресурс для человека. Их изучение и охрана важны для сохранения экологии и развития устойчивых технологий.
</a:t>
            </a:r>
            <a:endParaRPr lang="en-US" sz="3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2026-05-08T11:19:36Z</dcterms:created>
  <dcterms:modified xsi:type="dcterms:W3CDTF">2026-05-08T11:19:36Z</dcterms:modified>
</cp:coreProperties>
</file>