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 и безопасно в первые минуты после происшествия.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ожоги, ушибы и обмороки случаются дома, в школе и на улице. В первые минуты важно не растеряться, сохранить безопасность и помочь пострадавшему до прибытия взрослых и медиков.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первую помощь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первую медицинскую помощь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прекращают действие угрозы: отводят от огня, тока, транспорта или других опасных факторов. Это защищает и пострадавшего, и того, кто помогает, от новых травм.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тяжелом состоянии, потере сознания или сильном кровотечении сразу вызывают 112. Диспетчеру сообщают, что произошло, где это случилось и сколько людей нуждаются в помощи.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сознание, дыхание, кровотечение и общее самочувствие. Эти признаки помогают понять, насколько срочно нужна помощь и какие простые действия можно выполнить до приезда специалистов.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меры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Накладывают повязку, охлаждают ожог, фиксируют травмированную конечность и наблюдают за человеком. Не используют сложные процедуры и лекарства, если для этого нет специальной подготовки.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любой неотложной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первой помощи для школьников.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подойти к человеку, нужно быстро оценить место происшествия. Опасность могут представлять электрический ток, огонь, газ, поток машин, стекло и острые предметы.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спасателя и пострадавшего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риск не устранен, помощь может стать причиной новой травмы. Поэтому сначала защищают себя подручными средствами, а затем действуют спокойно и без лишних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понять, на что обратить внимание в 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отвечает, не дышит или сильно кровоточит, действовать нужно немедленно. Изменение цвета кожи тоже показывает, что состояние может быстро стать тяжелее.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оказания первой помощи, изучаемые в курсе ОБЗР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состояние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чаще всего встречаются легкие травмы, но спокойная и быстрая реакция важна в любой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мелкие травмы требуют правильных действий. Редкие, но тяжелые случаи особенно опасны, поэтому алгоритм первой помощи должен быть знаком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 первой помощи, без точной статистики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 первой помощи у школьников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раны и ссадины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Промыть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рану осторожно промывают чистой водой, чтобы убрать грязь, песок и мелкие частицы, не усиливая повреждение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Защитить кожу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 вокруг раны обрабатывают антисептиком, стараясь не заливать глубокое повреждение без необходимости. Затем готовят чистую повязку.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Закрыть повязкой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рану накладывают стерильную салфетку или пластырь. Если рана глубокая, рваная или кровит сильно, обращаются за помощью взрослых и к медикам.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кровотечение, быстрое пропитывание повязки и слабость пострадавшего требуют немедленного вызова 112. Человека нельзя оставлять без наблюдения.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рану накладывают чистую салфетку или бинт и прижимают без перерыва 5–10 минут. Это помогает создать устойчивое давление на поврежденный сосуд.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продолжает идти, сверху добавляют новый слой повязки, не снимая первый. При кровотечении из руки или ноги конечность по возможности приподнимают.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кровотечение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посадить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усаживают и слегка наклоняют голову вперед. Крылья носа прижимают пальцами примерно на 10 минут, чтобы кровь не стекала в горло.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носовом кровотечении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после остановки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кровотечения несколько часов нельзя сморкаться, бегать, наклоняться и прогревать нос. Если кровь идет часто или очень сильно, нужен осмотр врача.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ожога место повреждения охлаждают прохладной проточной водой 10–20 минут. Это снижает боль и ограничивает дальнейшее поражение тканей, если начать быстро.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термические, солнечные и химические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прикладывать лед, смазывать ожог маслом, жиром или зубной пастой. Такие действия не помогают коже и повышают риск дополнительного повреждения.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Пузыри не прокалывают и не срезают: они защищают рану от инфекции. Если ожог химический, опасное вещество нужно как можно быстрее смыть большим количеством воды.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площадь ожога удобно оценивать по ладони пострадавшего. Если повреждение большое, глубокое или сильно болит, нужна помощь взрослых и медиков.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глубже повреждение и тем опаснее возможные осложнения для всего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степени ожога увеличиваются тяжесть травмы и риск срочной медицинской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первой помощи; классификация ожогов по степеням.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ожога и их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пострадавшему нужен покой, холод через ткань и возвышенное положение поврежденной части тела, чтобы уменьшить боль и отек.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переломы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 важно снизить нагрузку и зафиксировать травмированную область. Чем меньше лишних движений, тем ниже риск усилить повреждение.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подозрение на перелом или вывих, конечность фиксируют в том положении, в каком она находится. Вправлять кость, резко сгибать сустав или заставлять идти нельзя.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обмороке и потере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кратковременной потере сознания до прибытия взрослых и медиков.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вызвать немедленно, если человек не может вдохнуть, говорить и кашлять нормально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используют без промедления, когда дыхательные пути могут быть полностью перекрыты и счёт идёт на минуты.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только простые и понятные средства для безопасной помощи до прибытия взрослых и медиков.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собраны средства для защиты, остановки крови и закрытия небольших повреждений; сложные лекарства сюда не входят.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 и школьной аптечке.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аптечки первой помощи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нельзя оставлять одного: нужно следить за дыханием, цветом кожи и поведением, а при ухудшении сразу снова сообщить диспетчеру о состоянии.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до приезда скорой помощи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 живота, рвоте, обмороке и тошноте не дают еду и напитки; заранее готовят точный адрес, ориентиры, возраст и число пострадавших.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спокойный разговор помогает диспетчеру быстрее понять ситуацию и отправить нужную службу.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полнее сообщение, тем меньше задержка в оказании помощи пострадавшему.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112; правила информирования диспетчера.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помощь по номеру 112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лестницах, в коридорах и на улице важно не спешить, смотреть под ноги и избегать скользких поверхностей. Аккуратность снижает риск падений и ушибов.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дома, в школе и на улице
</a:t>
            </a:r>
            <a:endParaRPr lang="en-US" sz="266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бытовую химию и острые предметы хранят вне доступа детей. Незнакомые упаковки, жидкости и найденные предметы нельзя трогать без разрешения взрослых.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нужно переходить только в положенном месте, быть внимательным к транспорту и не отвлекаться на телефон. Это особенно важно рядом со школой и во дворе.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спорта стоит соблюдать правила, использовать подходящую экипировку и не толкаться. Так уменьшается риск травм, растяжений и других неприятных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со спокойствия и правильных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безопасность, быстро вызвать 112 и выполнить простые действия, можно помочь при самых частых травмах и дождаться медиков без лишнего риска.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2026-05-21T02:28:19Z</dcterms:created>
  <dcterms:modified xsi:type="dcterms:W3CDTF">2026-05-21T02:28:19Z</dcterms:modified>
</cp:coreProperties>
</file>