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shopping cool?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Покупки, мода и выбор: учимся говорить о разумном shopping по-английски.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жизни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каждый день видят покупки в магазинах, онлайн и в соцсетях. На уроке мы повторим слова shop, buy, sale, discount, money, budget, need и want, чтобы обсуждать выбор уверенно и по-английски.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 people enjoy shopping?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удовольствие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поиска товара часто вызывает радость, особенно если вещь давно хотелось. Даже сам поход по магазинам или просмотр онлайн-каталога может стать развлечением и поднять настроение.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вещь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приносит ощущение обновления: человек сразу получает что-то новое и видит результат своего выбора. Для подростков это особенно заметно, когда вещь связана со стилем или любимым образом.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себя и для других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покупают не только нужное, но и то, что делает их особенными или помогает порадовать близких. Подарок, аксессуар или модная вещь часто становятся способом выразить внимание и вкус.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 контроль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нравится, потому что можно сравнивать варианты и решать самому. Такое чувство контроля делает покупку приятной: кажется, что ты сам управляешь ситуацией и выбираешь лучшее.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advertising influences our choices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использует яркие цвета, крупные надписи и короткие слова, чтобы быстро привлечь внимание. Покупатель замечает товар раньше, чем успевает спокойно подумать, нужен ли он ему.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сигналы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видит витрину, баннер на экране и кнопку buy now, реклама работает сразу в нескольких местах. Она делает товар заметным и помогает превратить желание в действие.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рядом с нами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limited time, only today и last chance вызывают страх упустить возможность. Из-за этого человек может купить вещь быстрее, чем обычно, даже без сравнения других вариантов.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срочности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best, new, free и special offer создают впечатление, что предложение особенно выгодное. Такие слова не просто информируют, а подталкивают к покупке и уменьшают время на размышление.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торопят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 or want? Сравнение двух типов покупок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что действительно нужно сейчас, а что просто хочется купить.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каждая желаемая вещь является необходимой покупкой. Если задать себе короткие вопросы, легче сохранить бюджет и тратить деньги разумнее.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урока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influences teenagers most when they shop?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выбор подростков часто зависит не только от желания, но и от внешнего давления. Особенно заметны мнение друзей и рекламные сообщения.
</a:t>
            </a:r>
            <a:endParaRPr lang="en-US" sz="1387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 решение влияют сверстники и реклама, поэтому важно останавливаться и проверять собственную цель покупки.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урока, иллюстративные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Impulsive buying: when feelings are stronger than reason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Импульсивная покупка происходит тогда, когда человек берёт вещь сразу, не сравнивая цены и не проверяя, нужна ли она сейчас. Решение принимается быстро, под влиянием эмоций.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без паузы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особенно легко тратят деньги на сладости, аксессуары, косметику, игровые предметы и товары со скидкой. Именно такие покупки чаще всего совершаются без плана и проверки необходимости.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спонтанной покупки часто появляется чувство сожаления: вещь не радует так, как ожидалось, а бюджет уже уменьшился. Это делает покупку менее приятной, чем казалось сначала.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позже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покупать слишком поспешно, деньги уходят на то, что потом почти не используется. Такие траты особенно заметны, когда вещь кажется привлекательной только в момент покупки.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расходы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умную покупку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алгоритм принятия решения перед покупкой.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-50%, only today, last chance и special offer создают ощущение срочности. Именно они чаще всего мешают спокойно оценить, нужна ли вещь на самом деле.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частых рекламных сигнала заставляют покупателя спешить и покупать без сравнения.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маркетинговых приёмов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shopping: convenient, but not always safe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Онлайн-шопинг экономит время и позволяет быстро сравнить много товаров. Но перед заказом важно проверить размеры, описание, сроки доставки и условия возврата, чтобы не ошибиться.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выбор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basket, order, delivery и refund часто встречаются в интернет-магазинах. Понимание этих слов помогает подросткам уверенно пользоваться сайтом и контролировать свои покупки.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и заказ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оплате нужно использовать safe payment и не вводить личные данные на подозрительных сайтах. Если ссылка выглядит странно, лучше не открывать её и проверить адрес страницы.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оплата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стоит читать review и смотреть рейтинг продавца. Отзывы других покупателей показывают, насколько товар соответствует фото, а также помогают заметить возможные проблемы заранее.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помогают выбрать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small expenses grow over time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покупки кажутся незаметными по отдельности, но вместе они быстро уменьшают карманные деньги и ограничивают выбор в конце недели.
</a:t>
            </a:r>
            <a:endParaRPr lang="en-US" sz="1485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траты складываются в заметную сумму уже за неделю, поэтому важно следить за ежедневными расходами.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составлено автором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188" y="1760755"/>
            <a:ext cx="339075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and the environment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сырьё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одежды и упаковки требует воды, энергии и материалов. Чем больше покупок, тем выше нагрузка на природные ресурсы и тем больше следов остаётся после товара.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Reuse и recycle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вещь можно носить дольше, ремонтировать или передавать другим, она служит полезнее. Повторное использование помогает уменьшить количество мусора и экономит деньги семьи.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 выбросы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товаров по магазинам и домам увеличивает расход топлива. Длинная цепочка доставки делает каждую покупку не только удобной, но и более затратной для окружающей среды.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Buy less, but better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Покупать меньше — не значит отказываться от всего. Это значит выбирать вещи, которые действительно нужны, служат дольше и не превращаются в отходы слишком быстро.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72297"/>
            <a:ext cx="4417500" cy="20203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disadvantages of shopping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не только удобство покупок, но и возможные риски для бюджета и привычек.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полезен, когда он связан с реальной потребностью, а не с импульсом, рекламой или выходом за пределы бюджета.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as a way to express yourself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рюкзак и кроссовки помогают рассказать о человеке без слов. По ним часто видно интересы, настроение и то, что ему действительно нравится.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показывает характер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Модная марка сама по себе не делает образ лучше. Аккуратность, сочетание цветов и чувство меры часто выглядят убедительнее, чем дорогая, но случайная вещь.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 имя бренда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можно менять с помощью уже имеющихся вещей, аксессуаров и удачных сочетаний. Для выразительного образа не обязательно постоянно покупать что-то новое.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Самовыражение без лишних покупок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quality can be cheaper in the long run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цена — только часть расходов. Если вещь служит дольше и реже ломается, она помогает сохранить деньги в течение года.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дорогая покупка может оказаться выгоднее, если она дольше служит и не требует постоянной замены.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составлено автором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real-life example of a smart choice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Толстовка подождала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восьмиклассник увидел модную толстовку и хотел купить её сразу. Но дома он проверил шкаф, вспомнил о сезонной куртке и понял, что сейчас нужнее другая вещь. После сравнения цен он выбрал практичный вариант и сохранил деньги.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вместо импульса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история началась со списка покупок и калькулятора. Девочка хотела новый чехол для телефона, но сначала посчитала расходы и посмотрела, что уже есть дома. В итоге она купила только полезное и не вышла за бюджет.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impulse to thoughtful choice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эмоция превращается в обдуманное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So, is shopping cool? Different answers, one conclusion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может быть cool, когда он помогает выбрать нужную вещь, развивает вкус и учит видеть разницу между желанием и настоящей необходимостью.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Да, если есть цель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начинается тогда, когда человек покупает только ради тренда, мнения друзей или красивой скидки, не думая о пользе и цене.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Нет, если давит реклама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«крутость» не в количестве пакетов, а в умении выбрать лучшее, сохранить деньги и не тратить больше, чем можно.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Круто — это разумно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свой ответ на вопрос, но итог один: покупки становятся хорошими, когда они продуманы, полезны и не вредят бюджету.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остаётся за человеком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Rules of a smart shopper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помогают принимать спокойные и разумные решения перед покупкой.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о бюджете, качестве и необходимости, покупки становятся careful, responsible и planned, а деньги расходуются smarter.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 idea: shopping is cool when it is smart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действительно cool, когда он помогает выбирать лучше, а не покупать больше. Если думать о нужде, бюджете и качестве, покупки становятся полезными и разумными.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2026-05-31T07:50:06Z</dcterms:created>
  <dcterms:modified xsi:type="dcterms:W3CDTF">2026-05-31T07:50:06Z</dcterms:modified>
</cp:coreProperties>
</file>