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«Филипок»: история о том, как хочется учиться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делает смелый шаг к школе и новым знаниям.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детские рассказы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умел писать просто и ясно, поэтому его детские истории легко читать и понимать. В них часто живут обычные ребята, деревня, школа и добрые поступки.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Филипок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— маленький деревенский мальчик, самый младший среди ребят. Он живой, непоседливый и всё время тянется к тому, что ему ещё неизвестно.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хочется быть похожим на школьников, потому что школа кажется местом, где можно читать, писать и узнавать много нового и интересного.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не любит сидеть без дела: он упрямый, любопытный и по-детски серьёзный, когда решает идти к своей мечте.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мальчика в школу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остаётся дома, слышит разговор о школе и внезапно решает отправиться туда сам. Для него это не просто путь, а настоящее маленькое приключение.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его ждут зима, снег и одиночество, но он всё равно идёт вперёд. Так обычная прогулка превращается в смелый поступок.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Филипок захотел учиться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Филипка привлекает сама школа: там учат читать, писать и открывают мир новых знаний. Ему очень хочется стать частью этого интересного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учёбе оказывается сильнее страха. Филипок не отказывается от своей мечты, даже когда ему немного тревожно и не по себе.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желание учиться показано как естественное и важное чувство. Оно помогает ребёнку сделать первый шаг к взрослой жизни и новым открытиям.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Филипка от дома до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мальчик проходит путь от любопытства к решению учиться.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3825" y="1652893"/>
            <a:ext cx="31612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встретились на пути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делает путь Филипка непростым: вокруг холодно, снежно и неуютно. Но мальчик не сворачивает назад и упрямо идёт вперёд.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него — новый и немного строгий мир. Неизвестность пугает, но любопытство помогает переступить через страх и открыть дверь.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отправляется в школу без взрослых рядом. Это придаёт его поступку особую смелость: он сам отвечает за свой выбор и не останавливается.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решимость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рост Филипка не мешает его характеру. Он кажется совсем крохой, но внутри у него живёт серьёзное желание учиться и добиваться своего.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школы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кажется Филипку необычной и строгой: там тихо, взрослые говорят серьёзно, а дети уже знают правила и ведут себя уверенно.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у двери и смотрит на класс как на новый мир. Всё вокруг незнакомо, но именно поэтому ему особенно хочется остаться.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первая проверка смелости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внимательно смотрит на маленького незнакомца. Эта сцена сразу показывает: в школе важны порядок, уважение и честный разговор без хитростей.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не прячется и не начинает придумывать оправдания. Он отвечает прямо, как умеет, и этим вызывает интерес и даже сочувствие.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учителем становится первым серьёзным испытанием для мальчика. Он проходит его не силой, а правдой, смелостью и искренним желанием учиться.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Филипка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настойчивый: если он что-то задумал, то старается идти до конца. Даже дорога в школу не заставляет его отказаться от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смелый, потому что решается отправиться один и войти в незнакомый класс. Для маленького мальчика это настоящий подвиг.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наивный и по-детски прямой: он ещё не знает школьных правил, но не притворяется и отвечает честно на все вопросы.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чувствуется сильное желание учиться. Именно оно помогает ему преодолеть страх, неловкость и все сомнения на пути к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рассказе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становится уже от того, как серьёзно Филипок держится: он маленький, а ведёт себя почти как взрослый ученик, которому всё по плечу.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мягко улыбается над его важным видом, но не обижает героя. Поэтому юмор в рассказе добрый, тёплый и очень человечный.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смешная серьёзность делает Филипка особенно запоминающимся: читатель улыбается и одновременно сочувствует его старанию выглядеть смелым.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38988"/>
            <a:ext cx="629100" cy="5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56385"/>
            <a:ext cx="629100" cy="503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 и первых шагов в учении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Филипка тянет не просто в класс, а к самому миру книг, букв и новых открытий. Для него школа — место, где можно узнать больше о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вход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начало учёбы связано с волнением и смелостью. Даже первый шаг через школьный порог становится важным событием для маленького героя.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близка детям: учиться хочется тому, кому это действительно интересно. Именно такое желание помогает Филипку идти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Филипок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одновременно волнуется и радуется: ему страшно оказаться среди незнакомых людей, но ещё сильнее его тянет увидеть школу и стать учеником.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переживаниях легко узнать первоклассника: сначала робость, потом любопытство, затем смелость. Поэтому герой кажется живым, близким и очень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Льва Толстого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коротко и ясно, без длинных объяснений. Благодаря этому рассказ легко слушать, читать и пересказывать даже младшим школьникам.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живых реплик и точных бытовых деталей. Они помогают представить деревню, школу и самого Филипка так, будто всё происходит на глазах.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делает историю особенно выразительной: каждое слово работает на характер героя, его волнение и добрую улыбку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за один день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любопытство постепенно превращается в смелость и радость от первого школьного опыта.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ценит рассказ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любовь к учению начинается с живого интереса. Если ребёнку хочется знать больше, он уже делает первый шаг к настоящим открытиям.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не отступает, хотя ему страшно и неловко. Толстой ценит смелость, которая помогает идти вперёд даже маленькому и неопытному ребёнку.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правду и ведёт себя прямо, без хитрости. Такая честность вызывает уважение у взрослых и делает его образ особенно светлым.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уважение к школе и труд учителя. Толстой напоминает: знания приходят там, где есть порядок, внимание и старание.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эпизод для запоминания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 двери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кадр легко представить: маленький Филипок стоит у двери большой классной комнаты. Внутри — ученики и учитель, а снаружи — его волнение, надежда и гордость за свою смелость.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 на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герой особенно серьёзен, будто старается не показать страх. Учитель смотрит внимательно, и между ними возникает важная тишина, в которой решается его первый школьный шаг.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рост, большое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сцену очень выразительной: мальчик совсем маленький, а намерения у него большие. Именно поэтому эпизод запоминается детям сразу и надолго.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«Филипок»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слышит о школе и начинает мечтать о знаниях. Так рассказ показывает: всё важное начинается с любопытства.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смелый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решается идти сам, хотя ему страшно. Здесь видна главная сила героя — не сдаваться перед новым.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радость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Филипка принимают в школу, он понимает: знания стоят смелости. Это и есть первый шаг к большой дороге.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246" y="1543934"/>
            <a:ext cx="31612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33001"/>
            <a:ext cx="559500" cy="49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Филипок запоминается детям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ребят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близок детям тем, что тоже торопится, сомневается и радуется. В нём легко увидеть обычного мальчика, который очень хочет стать учеником.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и трогательный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вызывает улыбку, потому что герой ведёт себя очень важно, хотя он ещё совсем маленький. Этот добрый смешной образ сразу остаётся в памяти.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страх, Филипок идёт вперёд и не отказывается от своей мечты. Детям запоминается именно такая смелость — простая, честная и понятная.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Филипок: маленький шаг к большой дороге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Толстого напоминает, что путь к знаниям начинается с простого желания учиться. Филипок остаётся в памяти как смелый и добрый герой, который сделал свой первый важный шаг.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2026-05-24T05:50:50Z</dcterms:created>
  <dcterms:modified xsi:type="dcterms:W3CDTF">2026-05-24T05:50:50Z</dcterms:modified>
</cp:coreProperties>
</file>