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Надкласс Рыбы: обзор, роль и ключевые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разнообразные водные позвоночные, важные для экосистем и человека.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истоков до разнообразия: эволюция рыб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рыбы появились 500 миллионов лет назад в кембрийском периоде. Их разнообразие, от безчелюстных до костных, сформировало основу водных экосистем и эволюции позвоночных.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и плавники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снижает сопротивление воды, облегчая быстрое движение. Различают парные и непарные плавники, которые помогают рыбе маневрировать и сохранять равновесие.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рыб: плавники и чешуя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как защита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покрывает тело, защищая от повреждений и инфекций. Ее расположение и вид зависят от среды обитания и образа жизни рыб.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773" y="1638300"/>
            <a:ext cx="1326555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623" y="1638300"/>
            <a:ext cx="1326555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жабр и газообмен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поглощение кислорода из воды и удаление углекислого газа. Их тонкая поверхность и многочисленные капилляры способствуют эффективному обмену газов.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адаптация жабр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крышки защищают органы дыхания от повреждений и загрязнений. Разное расположение жабр позволяет рыбам эффективно дышать на глубине и в условиях низкого кислорода.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– дыхательный аппарат под водой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8511" y="908500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 рыб: основные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Двухкамерное сердце циркулирует кровь по замкнутой системе, обеспечивая снабжение кислородом тканей. Пищеварение адаптировано к разным типам питания — хищное, растительное и всеядное.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регулирует удаления токсинов и поддерживает водно-солевой баланс, что важно для выживания в водной среде с различной солёностью.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строение тела типичной рыбы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распределены с учётом функций жизнедеятельности и адаптации к водной среде, что способствует выживанию и быстрой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органов обеспечивает оптимальное взаимодействие с окружением и поддержание жизненных процессов в воде.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анатомия,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49" y="1143000"/>
            <a:ext cx="2019300" cy="18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974" y="1143000"/>
            <a:ext cx="2019300" cy="18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9849" y="1143000"/>
            <a:ext cx="2019300" cy="18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249" y="1143000"/>
            <a:ext cx="2019300" cy="182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отряды рыб и их представители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1819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Осетрообразные — древние гиганты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Осётры отличаются крупными размерами и цепким рылом. Они обитают преимущественно в пресных и солоноватых водах и ценятся как источник икры — деликатеса.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10789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Карпообразные — универсальные жители вод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Карпы и их родственники широко распространены в пресных водоёмах. Они отличаются разнообразием питания и высокой устойчивостью к изменениям среды.
</a:t>
            </a:r>
            <a:endParaRPr lang="en-US" sz="1148" dirty="0"/>
          </a:p>
        </p:txBody>
      </p:sp>
      <p:sp>
        <p:nvSpPr>
          <p:cNvPr id="15" name="Text 4"/>
          <p:cNvSpPr txBox="1"/>
          <p:nvPr/>
        </p:nvSpPr>
        <p:spPr>
          <a:xfrm>
            <a:off x="46586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Щукообразные — хищники водоёмов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Щуки имеют вытянутое тело и острые зубы, что помогает им эффективно охотиться в пресных водах. Активны в заросших местах и охотятся на мелких рыб.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9160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Лососеобразные — мастера миграции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Семга и другие лососи известны своими дальними миграциями для нереста. Они проводят часть жизни в море, а часть — в пресных реках, адаптируясь к разным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25937"/>
            <a:ext cx="3887700" cy="16865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рыб: сравнительная таблица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виды рыб с указанием длины, массы и среды обитания, демонстрируя большой разброс размеров и условий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рыб варьируется от маленьких декоративных видов до гигантов морей, что отражает их приспособляемость.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FishBase,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хрящевыми и костными рыбами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хрящевые рыбы имеют скелет из гибкого хряща и не обладают плавательным пузырём, что влияет на их движение и поведение в воде.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костные рыбы отличаются жёстким костным скелетом и наличием плавательного пузыря, способствующего контролю плавучести и облегчению перемещения.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адаптации рыб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пресных и солёных водах по всему миру, от рек и озёр до морей и океанов, проявляя удивительную экологическую гибкость.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приспособлены к колебаниям температуры и содержания кислорода, что позволяет им выживать в самых разных климатических условиях.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выдерживают экстремальные температуры — от арктических холодов близких к 0°C, до горячих источников с температурой выше 40°C.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2167" y="1151850"/>
            <a:ext cx="466686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рыб: типы и примеры с особенностями рациона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типы пищи предпочитают разные рыбы, их основные корма и места обитания. Это зависит от их экологической роли и среды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рыб отражает адаптацию к разным экологическим нишам и средам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Российской академии наук (РАН)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откладывание икры и развитие мальков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размножается, откладывая икру — мелкие яйца, из которых появляются личинки. Этот процесс часто происходит весной или летом, когда условия наиболее благоприятны.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многих видов происходит снаружи, в воде, после чего мальки проходят стадии личинки и роста. Время развития зависит от температуры и качества среды, влияя на выживаемость.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248" y="1638300"/>
            <a:ext cx="1326555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560" y="1638300"/>
            <a:ext cx="1326555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источник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промысел обеспечивает ежегодно более 150 миллионов тонн рыбы, служащей важным источником белка для миллионов людей. Рыба — основной продукт в рационе многих культур, особенно прибрежных народов.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Аквариумистика и биотехнологии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и изучение рыб в аквариумах способствует развитию биотехнологий и медицинских исследований. Рыбы применяются в экспериментах по генетике и экологии, что расширяет знания в науке.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искусстве и мифологии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рыб часто встречаются в мифах, символизируя богатство, удачу и тайну жизни. Искусство разных народов отражает значение рыб как культурных и духовных символов.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для человека: пища, экономика, культура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распределение вылова рыбы: диаграмма по регионам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страны-ловцы — Китай, Индия, Индонезия и Россия — сосредоточены преимущественно в Азии, что влияет на глобальный рынок рыбы.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мирового улова приходится на азиатский регион, что подчеркивает важность этого региона в рыболовстве и экономике.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тысячи видов рыб находятся под угрозой исчезновения, включая осетра белугу и китайского веслоноса. Их численность резко сократилась за последние десятилетия.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рыб: угрозы и причины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их выживанию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являются загрязнение вод, браконьерство, потеря среды обитания и чрезмерный вылов. Международные организации проводят программы охраны и восстановления популяций.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рыб к выживанию: миграция, окраска, защита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совершают длинные миграции, например, лосось переплывает океаны для нереста, а угри переходят между пресной и солёной водой, что помогает им избегать хищников и находить пищу.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рыбы используют маскировку — камуфляжную окраску, а также ядовитые шипы или создают мутную воду, чтобы сбить с толку нападающих, повышая шансы на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947" y="992850"/>
            <a:ext cx="3188507" cy="317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Фермерство и аквакультура: современное рыбоводство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аквакультура обеспечивает более половины мировой продукции рыбы. Используются контролируемые условия, особенно системы фильтрации и поддержания качества воды, что увеличивает эффективность выращивания.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уменьшает давление на природные популяции и позволяет стабильно обеспечивать рынок, делая рыбоводство экологически и экономически устойчивым.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индикаторы состояния водных экосистем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рыб могут сигнализировать о загрязнении или ухудшении условий в водоёмах, поскольку массовая гибель обычно свидетельствует о проблемах с окружающей средой.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голавль и сиг, чувствительны к загрязнениям и используются в мониторинге качества рек и озёр, помогая выявлять опасные изменения на ранней стадии.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378" y="1143000"/>
            <a:ext cx="2274094" cy="18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5903" y="1143000"/>
            <a:ext cx="2274094" cy="18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удивительные рыбы: интересные факты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 — гигант среди костных рыб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 достигает двух тонн массы и является самым крупным костистым видом. Она отличается необычной формой тела и медленным плаванием, что делает её уникальной в морских глубинах.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— природный генератор тока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угорь способен вырабатывать разряды до 600 вольт для защиты и охоты. Электрические импульсы помогают ему оглушать добычу и отпугивать хищников.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Разноцветное зрение и восприятие электричества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различают широкий спектр цветов, что помогает ориентироваться в сложной среде. Скаты с органами для восприятия электрических полей улавливают сигналы от других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для природы и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поддерживают разнообразие водных экосистем и служат важным источником пищи для людей. Сохранение и разумное использование рыбных ресурсов способствуют экологическому балансу и развитию науки.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2026-05-07T12:03:25Z</dcterms:created>
  <dcterms:modified xsi:type="dcterms:W3CDTF">2026-05-07T12:03:25Z</dcterms:modified>
</cp:coreProperties>
</file>