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всяком треугольнике сумма внутренних углов равна 180°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сумме углов треугольника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треугольник и его углы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базовая фигура геометрии: с её помощью удобно находить неизвестные углы, проверять чертежи и понимать, какие углы вообще могут образовать треугольник.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внутренних угла есть у каждого треугольника, и именно их сумма измеряется в градусах.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всегда три вершины и три внутренних угла; важно не путать их с внешними углами в школьных задачах.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определение треугольника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углам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такого треугольника все три угла меньше 90°. Он может быть вытянутым или почти равносторонним, но сумма внутренних углов всё равно остаётся одинаковой.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 равен 90°, а два других — острые. Именно в таких задачах особенно удобно использовать правило: два острых угла вместе дают 90°.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Тупоугольный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нём один угол больше 90°, а два остальных меньше 90°. Длина сторон не влияет на сумму углов, поэтому теорема работает одинаково для всех трёх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получить сумму 180° через параллельную прямую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 классический способ доказательства теоремы с помощью параллельной прямой и развернутого угла.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внутренних углов любого треугольника.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α + β + γ = 180° помогает находить неизвестный угол, проверять решение и составлять обратные задачи.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теорема о сумме углов треугольника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теоремы на нескольких примерах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выбраны так, чтобы показать разные виды треугольников и разные сочетания углов при одном и том же результате.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набора подтверждают одно правило: сумма внутренних углов треугольника не зависит от формы фигуры.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остаётся на два неизвестных угла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уже известен, можно сразу узнать сумму двух остальных углов.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один угол, тем меньше сумма двух остальных; это следует из постоянной суммы 180°.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правило суммы углов треугольника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угол в задаче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известные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выпишите все данные углы и аккуратно сложите их. Это помогает не потерять ни одно значение и сразу увидеть, сколько уже использовано из общей суммы.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Вычтите из 180°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разность: 180° минус сумма известных углов. Полученное число и будет искомым углом треугольника.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 прямоугольный, два острых угла вместе должны давать 90°. Такая проверка показывает, не допущена ли ошибка в 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внешним углом треугольника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несмежных угла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равен сумме двух внутренних углов, которые не прилегают к нему. Это позволяет находить его без дополнительных построений и считать быстрее.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180°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и внешний углы при одной вершине образуют развернутый угол. Поэтому их сумма всегда равна 180°, и это удобно использовать в решениях.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внутренних угла равны 40° и 60°, внешний угол будет 100°. Такой приём часто сокращает вычисления в задачах на углы.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углы в примерах треугольников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сумма одинакова, хотя углы распределены по-разному.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треугольники могут иметь равные или неравные углы, но сумма внутренних углов всегда сохраняется.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геометрия; примеры составлены по правилу суммы углов треугольника.
</a:t>
            </a:r>
            <a:endParaRPr lang="en-US" sz="7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задач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четырёхугольником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 привычке вспоминают сумму углов другой фигуры. Для треугольника всегда нужно использовать именно 180°, иначе ответ получится неверным.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стороны, а не углы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сторон измеряют в сантиметрах или миллиметрах, а углы — в градусах. Эти величины нельзя складывать между собой, потому что они описывают разные свойства фигуры.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внешний угол вместо внутреннего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сказаны внутренние углы, то внешний угол использовать нельзя. Он связан с внутренним, но решает другую задачу и применяется по отдельному правилу.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убедиться, что найденный угол подходит для данного вида треугольника. Такая проверка помогает заметить ошибку ещё до записи окончательного ответа.
</a:t>
            </a:r>
            <a:endParaRPr lang="en-US" sz="13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углы треугольника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школьных задач на нахождение углов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треугольников по углам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треугольников помогает быстро понять, какие углы могут встретиться в задаче, и при этом не меняет основное правило суммы 180°.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вида треугольника сумма внутренних углов остаётся одинаковой, а отличие заключается только в одном или нескольких значениях углов.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правило школьной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28897"/>
            <a:ext cx="520200" cy="46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эта теорема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помогает точно строить треугольники на чертежах и проверять, верно ли нанесены углы. Это особенно важно там, где ошибка в градусах сразу делает фигуру неправильной.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треугольные формы используют в крышах, фермах и опорах. Знание суммы углов позволяет контролировать расчёты и делать конструкции более надёжными и устойчивыми.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схемы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элементы часто встречаются в дорожных знаках, схемах и планах. Благодаря теореме можно быстрее проверять, соответствует ли изображение нужной геометрии и не допущена ли ошибка.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изображений и моделей треугольники служат основой многих фигур. Правило суммы углов помогает строить сетки, упрощать формы и сохранять точность в цифровом рисунке.
</a:t>
            </a:r>
            <a:endParaRPr lang="en-US" sz="12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измерений с помощью транспортира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зависят от аккуратности построения и правильного чтения делений транспортира.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измеренных углов равна 180°, значит построение выполнено верно; небольшие отклонения обычно связаны с погрешностью измерения.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измерения углов транспортиром; дата не 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доказательство по рисунку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 через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треугольника проводят прямую, параллельную основанию. Тогда два угла при этой прямой равны двум углам треугольника: они получаются как накрест лежащие или соответственные. На рисунке сразу видно, откуда берутся нужные равенства.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 всё объясняет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этим двум углам добавляют угол при вершине, получается развёрнутый угол. Его величина равна 180°, поэтому сумма трёх внутренних углов треугольника тоже равна 180°. Один наглядный чертёж заменяет длинные вычисления и помогает запомнить доказательство.
</a:t>
            </a:r>
            <a:endParaRPr lang="en-US" sz="12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Геометры древности уже знали, что углы треугольника связаны между собой. Это наблюдение стало одним из первых шагов к строгому изучению плоских фигур.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Евклид, «Начала»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Евклида теорема была включена в систему основных утверждений геометрии. Там она получила строгую доказательную форму и стала частью школьной традиции.
</a:t>
            </a:r>
            <a:endParaRPr lang="en-US" sz="1273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теорема вошла в курс математики как одно из базовых правил. Сегодня она служит отправной точкой для множества задач на углы и построения.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для контрольной и самостоятельной работы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чаще всего используются вместе, поэтому их удобно держать в памяти как один короткий набор действий для задач на углы.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или два угла, остальные находятся одним и тем же способом: через 180° и проверку соответствия виду треугольника.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«Треугольник».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сумме углов треугольника — это простое и очень полезное правило: она помогает находить неизвестные углы, проверять построения и лучше понимать свойства треугольников.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2026-05-28T23:55:54Z</dcterms:created>
  <dcterms:modified xsi:type="dcterms:W3CDTF">2026-05-28T23:55:54Z</dcterms:modified>
</cp:coreProperties>
</file>