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инженерные достижения и уникальные конструкции древнего Рима.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строительство в Римской империи: главные темы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величие Римской империи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существовала почти 500 лет, охватывая большую часть Европы, Северной Африки и Ближнего Востока, прокладывая дороги, строя города и создавая выдающуюся архитектуру.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бетон: изобретение, изменившее строительство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бетон включал известь, воду, каменные осколки и вулканический пепел пуццолану, благодаря чему был особенно прочным и долговечным.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обеспечивал устойчивость к влаге, что позволяло возводить сложные конструкции вблизи воды и под открытым небом.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позволил строить грандиозные купола, своды и арки, например, в Пантеоне Рима, использовавшемся веками.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обеспечила прочность и устойчивость строений, позволяя возводить большие мосты и здания без риска обрушения.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Арка: важная инженерная находка римлян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Триумфальные арки, такие как арка Септимия Севера в Риме, служили символами военной славы и архитектурными ориентирами.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арок в акведуках позволяло преодолевать большие расстояния и топографические препятствия.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Арочная конструкция дала возможность увеличивать высоту и ширину помещений, обеспечивая большую функциональность зданий.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дороги: сеть, покрывшая империю
</a:t>
            </a:r>
            <a:endParaRPr lang="en-US" sz="2969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устройство дорог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строились по слоям: щебеночного основания, песчаной подсыпки и каменного покрытия, что обеспечивало долговечность и защиту от дождя и повреждений.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значение дорог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протяжённость римских дорог превышала 400 000 километров, связывая важнейшие города и способствуя развитию торговли и армии.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Виа Аппиа — королева дорог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Виа Аппиа соединяла Рим и Капую, была одной из первых и самых стратегически важных дорог, проложенных с учётом ровности и водоотведения.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акведуки доставляли воду из отдалённых источников, включая Пон-дю-Гар во Франции длиной около 50 километров с ежедневным объёмом более 20 000 м³.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Поставка воды на большие расстояния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строились с использованием арочных мостов для преодоления долин и с точным уклоном для самотечного движения воды.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и работа акведуков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башни регулировали давление воды в системе, обеспечивая стабильное снабжение городов и общественных бань в таких центрах, как Рим и Лион.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водяных башен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Акведуки: инженерное чудо водоснабжения
</a:t>
            </a:r>
            <a:endParaRPr lang="en-US" sz="31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технологии и инструменты римлян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Башенные краны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подъёма тяжёлых материалов использовались различные механизмы, включая башенные краны, повышавшие скорость строительства и безопасность.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создавали точные чертежи и применяли измерительные инструменты для расчёта нагрузок и пропорций зданий.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леса и кладка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леса поддерживали конструкции при возведении стен, а кирпичная и каменная кладка обеспечивала прочность и долговечность сооружений.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и конструктивные особенности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сочетали прочные конструктивные элементы с роскошной отделкой: мраморные облицовки и рельефы украшали фасады зданий.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украшались мозаиками и фресками, а колонны и статуи придавали архитектуре величие и эстетическую завершённость.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римских зданий и их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по размерам, вместимости и назначению освещает разнообразие зданий в римской культуре.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зданий отражало различные аспекты общественной, религиозной и культурной жизни Рима.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римской архитектуры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архитектура и вместимость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вмещал около 50 000 зрителей, отличался арочными конструкциями и бетонными сводами, что обеспечивало прочность и масштабность сооружения.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Амфитеатр служил местом гладиаторских боёв, охот и публичных мероприятий, оставаясь символом римского инженерного мастерства и культуры.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Колизей: архитектурное чудо Рима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мастерски использовали три классических ордера: дорический, ионический и коринфский, придавая каждому храму особую торжественность и величие. Эти стили не только украшали фасады, но и отражали статус и назначение святилища.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архитектурных ордеров в храмах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впечатляет своим огромным куполом диаметром 43,3 метра и центральным отверстием — окулюсом, пропускающим свет и воздух. Внутреннее пространство украшено мраморной отделкой и статуями богов, что подчёркивало религиозное значение здания.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— шедевр римской инженерии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храмы: архитектура и религия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Многофункциональность терм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бани были не только местом гигиены, но и социальным центром: здесь можно было поплавать в бассейнах разных температур, посетить парные, спортзалы и даже библиотеки. Такая архитектура объединяла жителей города.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Бани Каракаллы — архитектурное достижение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бань Каракаллы мог вместить тысячи посетителей одновременно. Великолепные залы с мозаиками, купольные своды и сложная система отопления создавали комфорт и впечатляли своей грандиозностью гостей.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бани и термы: центры общественной жизни
</a:t>
            </a:r>
            <a:endParaRPr lang="en-US" sz="24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Романум был площадью, окружённой важными государственными зданиями. Здесь проходили сенатские заседания, судебные процессы и праздники, делая городскую жизнь организованной и насыщенной событиями.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Романум — центр политической жизни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политической функции, форумы служили местом торговли и встреч. Базилики и рынки на форумах стимулировали развитие экономической активности и культурного обмена горожан.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форумов в экономике и культуре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Форумы: сердце римских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Тита — символ военной победы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Тита возведена в честь победы в Иудейской войне и украшена детальными рельефами, изображающими триумфальные шествия. Это памятник, прославляющий силу и мощь Рима.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Колонна Константина — история в камне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Колонна Константина высечена с барабанами, покрытыми сценами военных походов императора. Такие памятники служили визуальными хрониками и напоминали о славных достижениях власти.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Триумфальные арки и колонны: памятники славы
</a:t>
            </a:r>
            <a:endParaRPr lang="en-US" sz="25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Вилла Адриана в Тиволи объединяла дворцы, террасы, искусственные водоёмы и сады. Она представляла собой не только место отдыха, но и демонстрацию богатства и инженерных возможностей.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Вилла Адриана — образец роскоши и комфорта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Виллы оснащались фонтанами и сложной системой водоснабжения. Их интерьер украшали мозаики и скульптуры, сочетая эстетическую красоту с удобствами для дворянского образа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решения и дизайн в виллах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виллы и загородные дома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Многоэтажные дома для городской массы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Инсулы обычно достигали 3-5 этажей и включали магазины на первых этажах. Это была типичная застройка для привлечения городской рабочей силы и ремесленников.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проживания в верхних этажах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на верхних этажах часто было менее комфортным: там не всегда было водоснабжение, а качество строительства уступало нижним этажам. Несмотря на это, инсулы обеспечивали важную жилую функцию в плотном городском пространстве.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Инсулы: жизнь в римских городах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каменный мост впечатляет своей длиной и устойчивостью, сохранившись до наших дней. Он демонстрирует мастерство римских инженеров в возведении долговечных арочных сооружений.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Траяна в Алькантаре — инженерное чудо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в Риме с арочной конструкцией использовался для транспортного сообщения и военных действий. Его архитектура сочетает прочность и утончённый дизайн, характерные для римской технологии.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Мильвийский мост — важный стратегический объект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мосты: инфраструктура империи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«кардо» и «декуманус»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города строились по чёткой сетке улиц, пересекающихся под прямым углом. Эта планировка обеспечивала удобство передвижения и рациональное использование пространства.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Помпеи — воплощение римского градостроительства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Помпеи сохранился в отличном состоянии, позволяя изучать расположение форумов, терм, театров и домов. Его планировка демонстрирует высокие стандарты организации городской среды.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Градостроительство и планировка городов
</a:t>
            </a:r>
            <a:endParaRPr lang="en-US" sz="30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XV-XVI веков активно заимствовали римские арки, купола и колонны, возрождая классические принципы. Эти элементы продолжают украшать современные здания всех типов.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римских форм в эпоху Ренессанса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бетона и арочные конструкции остаются основой крупных сооружений — от спортивных стадионов до мостов. Римская инженерия вдохновляет создателей объектов по всему миру.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строительство с римским наследием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римской архитектуры на будущее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Римской архитектуры: фундамент инженерного искусства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архитектура задала стандарты в стройке и градостроительстве, сочетая функциональность и красоту. Её достижения продолжают влиять на современные здания и инфраструктуру, оставаясь примером мастерства и инноваций.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2026-05-10T11:35:54Z</dcterms:created>
  <dcterms:modified xsi:type="dcterms:W3CDTF">2026-05-10T11:35:54Z</dcterms:modified>
</cp:coreProperties>
</file>