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 природе и для человека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 незаменимые помощники и иногда опасные враги.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одноклеточные организмы, которые появились очень давно и живут почти везде: в почве, воде, на коже, в кишечнике и даже в экстремальных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особенно многочисленны в почве и водоёмах. Здесь они участвуют в переработке органических остатков и помогают поддерживать природное равновесие.
</a:t>
            </a:r>
            <a:endParaRPr lang="en-US" sz="1144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находиться на овощах, руках человека, одежде и разных предметах. Часть таких бактерий безопасна, но некоторые легко попадают в организм.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бактерий живёт в кишечнике, а также на коже и слизистых оболочках. Внутри человека они могут быть как полезными, так и вредными.
</a:t>
            </a:r>
            <a:endParaRPr lang="en-US" sz="1293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пыль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воздухе и пыли встречаются бактерии, хотя их там меньше, чем в почве. Это показывает, насколько широко они распространены на планете.
</a:t>
            </a:r>
            <a:endParaRPr lang="en-US" sz="1315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выживать в горячих источниках, холоде и других необычных условиях. Благодаря этому они приспособились к самым разным средам.
</a:t>
            </a:r>
            <a:endParaRPr lang="en-US" sz="1156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бактерии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полезные, нейтральные и вредные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бактерий не опасны для человека и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нейтральные бактерии преобладают, а вредных меньше, но именно они требуют осторожности.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«Бактерии»; условные доли для 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 разложении остатков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заселяют опавшие листья, остатки животных и пищевые отходы. Они начинают разрушать сложные органические вещества, делая их доступными для дальнейшего переработки.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разложения бактерии преобразуют остатки в более простые соединения. Эти вещества затем возвращаются в почву и воду и снова становятся частью круговорота.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органические остатки не накапливаются, почва сохраняет свои свойства лучше. Бактерии помогают ей оставаться живой и богатой веществами, нужными растениям.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бактерий природа быстро оказалась бы завалена мёртвыми остатками. Именно поэтому их часто называют природными уборщиками, хотя их работа почти незаметна.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с участием бактерий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бактерии возвращают азот в почву и делают его доступным растениям.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клубеньки — большая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корнях гороха, фасоли и клевера можно заметить небольшие утолщения. Внутри этих клубеньков живут бактерии, которые помогают растению получать нужный азот и лучше расти на бедной почве.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даёт бактериям место для жизни, а бактерии возвращают пользу всему огороду. Благодаря такому союзу почва становится плодороднее, а бобовые культуры часто дают более сильные и здоровые всходы.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на корнях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которые делают полезные бактерии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бактерии меняют свойства продуктов и почему это важно для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 только сохраняют продукты, но и меняют их вкус, консистенцию и срок хранения.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молочнокислом брожении и пищевых продуктах.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кишечнике человека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пищеварению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участвуют в расщеплении пищи и помогают организму лучше использовать питательные вещества. Без них работа кишечника была бы менее эффективной.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от вредных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занимают место и не дают опасным микробам быстро размножаться. Так они помогают организму сохранять внутренний баланс и устойчивость к инфекциям.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кишечных бактерий участвует в образовании витамина K и витаминов группы B. Эти вещества нужны для нормальной работы организма и хорошего самочувствия.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 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кишечника связано с чистой водой, правильным питанием и гигиеной. Если соблюдать эти правила, полезным бактериям легче поддерживать здоровье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вызывающие болезни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часто происходит незаметно, если не соблюдать гигиену, не мыть продукты и пить небезопасную воду.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связана не только с бактериями, но и с путями их попадания в организм.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инфекционных заболеваний; значения условные, для сравнения.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распространяются вредные бактерии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бактерии попадают в организм с рук, если человек трогает лицо, рот или еду после контакта с грязными поверхностями. Поэтому мытьё рук остаётся самой простой защитой.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Немытые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кожуре овощей и фруктов могут оставаться микробы с почвы, воды или чужих рук. Если их не мыть перед едой, бактерии легко переходят в рот вместе с пищей.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пища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Некипячёная вода и плохо приготовленная пища могут содержать опасные бактерии. Особенно риск повышается, когда продукты хранятся без холода или долго стоят в тепле.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кашле, чихании и использовании общих вещей капли со слюной могут попасть на руки, посуду или игрушки. Так бактерии быстро распространяются между людьми.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Ранки на коже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порезы, царапины и другие повреждения бактерии проникают внутрь тела намного легче. Если рану не обработать, микробы могут вызвать воспаление и замедлить заживление.
</a:t>
            </a:r>
            <a:endParaRPr lang="en-US" sz="14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болезни кожи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целая, она хорошо защищает организм от микробов. Но через порезы, ссадины и трещины бактериям легче попасть внутрь и начать быстро размножаться.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ран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ранку не очистить и не обработать, вокруг неё может появиться покраснение, отёк и боль. Так начинается воспаление, а заживление занимает больше времени.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Прыщи и фурункулы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гнойные воспаления кожи, например прыщи и фурункулы. Они появляются, когда микробы размножаются в устьях желез или в мелких повреждениях кожи.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85012"/>
            <a:ext cx="4206300" cy="2319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бактерии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бактерии полезны в разных сферах: от приготовления еды до охраны природы и повышения урожайности.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 только вызывают болезни, но и приносят пользу: помогают лечить людей, сохранять продукты, очищать воду и поддерживать плодородие почвы.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«Бактерии в природе и жизни человека»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с помощью бактерий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очистки сточных вод с участием бактерий в очистных сооружениях.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как «санитары» природы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ветки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разрушают опавшие листья, ветки и другие растительные остатки. Благодаря этому лесная подстилка не накапливается бесконечно, а вещества возвращаются в почву.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живых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растений и животных бактерии помогают разложить их ткани до простых соединений. Так природа избавляется от мёртвых остатков и поддерживает чистоту среды.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бактерии возвращают вещества в почву и воду, где их снова используют растения. Это помогает круговороту веществ работать без остановки и поддерживать жизнь.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бактерий экосистемы быстро нарушились бы: мёртвые остатки накапливались бы, а почва теряла бы свои свойства. Поэтому бактерии действительно работают как природные санитары.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бактерий особенно много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встречаются почти везде, но особенно активно размножаются там, где есть влага, питательные вещества и подходящая температура.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кишечник человека — самые благоприятные среды, а в воздухе бактерий меньше всего из-за сухости и нехватки питательных веществ.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распространении бактерий в разных средах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защититься от вредных бактерий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 мылом после улицы, туалета и перед едой убирает бактерии с кожи. Это уменьшает риск заражения через пищу, предметы и прикосновения.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нужно тщательно мыть, а мясо, рыбу и яйца хорошо готовить. Так снижается вероятность, что бактерии попадут в организм вместе с пищей.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питья и приготовления еды лучше использовать чистую воду, а при сомнениях кипятить её. Кипячение помогает уничтожить многие опасные бактерии.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ранки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следует хранить в холоде, а порезы и царапины сразу промывать и обрабатывать. Тогда бактериям труднее размножаться и вызывать воспаление.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 можно предупредить с помощью прививок, которые помогают организму быстрее распознать опасную инфекцию. Это важная часть защиты от бактерий.
</a:t>
            </a:r>
            <a:endParaRPr lang="en-US" sz="14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Лекарство против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врач назначает антибиотик, он помогает остановить рост некоторых бактерий и вылечить болезнь. Но такое лекарство действует только на бактерии, а не на вирусы, поэтому его нельзя принимать при любой простуде.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антибиотики использовать слишком часто или прекращать лечение раньше времени, часть бактерий может выжить. Эти микробы становятся устойчивее, и следующее лечение уже помогает хуже и дольше.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лекарства всегда есть инструкция, и её нужно соблюдать. Правильный приём антибиотиков помогает сохранить их действие для тех случаев, когда они действительно необходимы.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устойчивость бактерий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значение бактерий особенно велико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 растений и животных, возвращая вещества в почву и воду. Без них круговорот веществ нарушился бы, а в природе стало бы больше неразложившихся остатков.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бактерии для получения йогурта, сыра, кефира и квашеных продуктов. Они также помогают очищать сточные воды и повышать плодородие почв.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внутри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организме человека полезные бактерии помогают переваривать пищу, образуют некоторые витамины и мешают размножаться вредным микробам. Поэтому они важны для здоровья.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осторожность и 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бактерии становятся при нарушении чистоты, безопасности пищи и правил лечения. Значит, важно соблюдать гигиену и разумно пользоваться лекарствами.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маленькие, но незаменимые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одновременно помогают природе, человеку и хозяйству, оставаясь при этом источником некоторых болезней. Поэтому их нужно не бояться, а понимать, беречь пользу и соблюдать гигиену.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2026-05-29T17:47:14Z</dcterms:created>
  <dcterms:modified xsi:type="dcterms:W3CDTF">2026-05-29T17:47:14Z</dcterms:modified>
</cp:coreProperties>
</file>