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делают русскую речь точной, понятной и живой.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имён существительных: как слова помогают друг другу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падежи важны в 3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подсказывает, какую роль играет слово в предложении: кто действует, кому что дают и о чём говорят. С ним легче читать, писать и разбирать предложения без путаницы.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русского языка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 вопросы кто? что? и часто называет предмет или лицо, о которых говорится в предложении.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Родительный, дательный и винительный падежи помогают показать отсутствие, адресата действия и предмет, на который это действие направлено.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 предложный падежи называют орудие, способ действия, а также то, о чём говорят или где находится предмет.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парте лежит книга, а рядом стоит пенал. Эти слова называют предметы и отвечают на вопросы кто? что? Именно с них часто начинается сообщение, будто слово само выходит на сцену.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в предложении?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класс вошёл ученик, и все сразу посмотрели на него. Слова в именительном падеже нередко становятся подлежащими. Они называют того, о ком или о чём говорится в предложении.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кто? что?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сказать, чего не хватает, например: нет тетради, не стало сахара, не хватает времени. Он часто показывает отсутствие предмета.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также передаёт принадлежность и связь между предметами: крышка стола, страница книги, лапа кота. Так слова крепко держатся друг за 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заметить по вопросам кого? чего? и по окончаниям, которые часто встречаются в формах -а, -я, -ы, -и.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— кого? чего?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нужен, когда действие адресовано кому-то: подарил сестре, помог другу, написал бабушке. Он отвечает на вопросы кому? чему?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кому что предназначено или к кому направлено движение. Например: подошёл к школе, принёс мальчику, отправил письму — здесь видно направление.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получатель действия, дательный падеж часто помогает найти его быстро. Это настоящий почтальон среди падежей: всё доставляет по адресу.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— кому? чему?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— кого? что?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показывает предмет, на который направлено действие: читаю книгу, вижу кота, рисую дом. Вопросы кого? что? помогают его узнать.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одушевлёнными существительными он часто похож на родительный падеж, а с неодушевлёнными — на именительный. Поэтому важно смотреть не только на слово, но и на смысл предложения.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падеж в предложении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падеж существительного и не перепутать похожие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— кем? чем?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показывает, чем выполняют действие: пишу карандашом, рисую кистью, режу ножницами. Он отвечает на вопросы кем? чем?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рассказать о совместном действии: играю с братом, гуляю с подругой, работаю с учителем. Здесь сразу видно, кто действует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указывает и на способ действия: любуюсь солнцем, горжусь успехом, дышу воздухом. Слово в творительном падеже звучит как помощник действия.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обычно употребляется с предлогами о, в, на, при. Он помогает говорить о предмете или указывать, где он находится.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очень простые: о книге, в школе, на столе, при окне. Без предлога этот падеж не используется, поэтому предлог здесь особенно важен.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предложный падеж, задают вопросы о ком? о чём? Если слово отвечает на них и стоит с нужным предлогом, падеж найден.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— о ком? о чём?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2" y="112000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 предлоги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У, из, без, до, около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часто подсказывают родительный падеж. Он отвечает на вопросы кого? чего? и помогает говорить о количестве, отсутствии, принадлежности и части целого.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 по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к и по обычно работает дательный падеж. Он показывает направление действия или того, кому что-то предназначено, поэтому слова легко соединяются по смыслу.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С, над, под, перед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часто встречаются с творительным падежом. Он помогает назвать орудие действия, спутника или способ действия: карандашом, с братом, над лесом.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О, в, 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о, в и на часто подсказывают предложный падеж. Он нужен, когда говорят о предмете или месте: о книге, в школе, на столе.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как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 определяет падеж сам по себе, но очень помогает его узнать. Если заметить маленькое слово рядом с существительным, поиск становится быстрее и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одно и то же слово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книга остаётся названием одного предмета, но в предложении оно может звучать по-разному: книга, книги, книге, книгу. Меняется окончание, а смысл сохраняется.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формы слова называется склонением. Благодаря ему существительное легко подстраивается под другие слова в предложении, будто надевает разные костюмы для разных ролей.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животных: мальчик, кот, птица. В речи они обычно отвечают на вопрос кто? и требуют особого внимания в винительном падеже.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 и явления: стол, тетрадь, дом, ветер. Они отвечают на вопрос что? и в некоторых падежах меняют форму иначе, чем живые существа.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винительном падеже различие особенно заметно. У слов, называющих живых существ, форма может совпадать с родительным, а у названий предметов — с именительным.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разборе предложения важно сначала понять, о ком или о чём идёт речь. Тогда падеж не спрячется, как хитрый школьный гномик.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работает и с одним предметом, и с несколькими. Слово друг может стать друзьям, а книга — книги. Меняется форма, но роль слова в предложении остаётся понятной.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существительных появляются другие окончания. Это помогает показать, что предметов или лиц больше одного, а падежный вопрос при этом сохраняется.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вопрос и заметить окончание, определить падеж намного легче. Тогда слово сразу будто подсказывает: «Смотри, я здесь не просто так!»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словам дружить в 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не стоит в предложении само по себе. Оно связано с другими словами и помогает им работать вместе, как дружная команда на уроке.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принимает тот же падеж, что и существительное. Поэтому говорят: у синей тетради, с новой книгой, о весёлом дне — формы звучат согласованно.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согласованы, мысль становится точной и красивой. Предложение читается легко, а ошибка сразу заметнее, будто у буквы съехала шапочка набекрень.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окончание работают вместе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вопрос не всегда помогает сразу назвать падеж. Иногда формы слов очень похожи, особенно у одушевлённых существительных, и тогда нужна ещё одна подсказка.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предлог, окончание и слово, от которого зависит существительное. Все эти признаки вместе работают как маленькая команда детективов и быстро находят нужный падеж.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падежа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младшему школьнику быстро и уверенно определить падеж существительного в предложении.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винительный и именительный падеж у неодушевлённых слов. Оба ответа могут звучать похоже, поэтому без вопроса и контекста легко ошибиться.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различить родительный и винительный падеж у одушевлённых существительных. Здесь особенно важно заметить, кто действует, а на кого направлено действие.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забывают про предлог и смотрят только на окончание. Но маленькое слово рядом с существительным нередко даёт самый точный намёк.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уменьшается, если задавать вопрос от главного слова и проверять форму до конца. Тогда падеж не прячется, а послушно выходит на свет.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138" y="1689200"/>
            <a:ext cx="3638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388" y="1689200"/>
            <a:ext cx="3638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коротких примерах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доске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к доске слово доске стоит в дательном падеже. Предлог к помогает понять, что действие направлено к предмету, как по дорожке к цели.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без сахара показывает родительный падеж. Предлог без часто помогает говорить об отсутствии чего-либо, будто сахар временно ушёл на каникулы.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с другом используется творительный падеж. Предлог с подсказывает совместное действие, поэтому слова дружно идут рядом, как хорошие товарищи.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лете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 лете стоит в предложном падеже. Предлог о помогает говорить о предмете разговора, а не о действии, и слово спокойно отдыхает в предложении.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Вижу птицу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вижу птицу существительное птицу стоит в винительном падеже. Действие направлено прямо на предмет, поэтому вопрос что? помогает быстро узнать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— это помощники слов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шесть падежей, и у каждого своя важная работа. Если помнить вопросы, предлоги и окончания, можно легко подружить слова и сделать речь точной, красивой и понятной.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2026-05-21T23:14:42Z</dcterms:created>
  <dcterms:modified xsi:type="dcterms:W3CDTF">2026-05-21T23:14:42Z</dcterms:modified>
</cp:coreProperties>
</file>