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зародилось человечество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 истокам человека начинается в Африке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Африке учёные находят больше всего очень древних костей, орудий и стоянок. Старые слои земли помогли сохранить эти находки, поэтому материк называют колыбелью человечества.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— родина древних людей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предки человека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древние существа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предки человека жили в Африке миллионы лет назад. Они ещё не были людьми, но уже отличались от обычных обезьян и постепенно менялись.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Гоминины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называют таких древних существ гомининами. Это общее название для наших очень далёких родственников, которые шли по пути развития к человеку.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находки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самых ранних гоминин известны сахелантроп, оррорин и ардипитек. Их находки помогают понять, как начиналась история человека на Земле.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древние виды жили в разное время и в разных местах Африки. Каждый из них добавляет важную подсказку к большой истории нашего происхождения.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1" y="0"/>
            <a:ext cx="22100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90875" y="239425"/>
            <a:ext cx="5672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Африка и важные находки
</a:t>
            </a:r>
            <a:endParaRPr lang="en-US" sz="2988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190837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открытий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Восточной Африке сделано особенно много важных находок. Здесь учёные исследуют древние кости, орудия и слои земли, чтобы лучше узнать прошлое.
</a:t>
            </a:r>
            <a:endParaRPr lang="en-US" sz="1323" dirty="0"/>
          </a:p>
        </p:txBody>
      </p:sp>
      <p:sp>
        <p:nvSpPr>
          <p:cNvPr id="12" name="Text 3"/>
          <p:cNvSpPr txBox="1"/>
          <p:nvPr/>
        </p:nvSpPr>
        <p:spPr>
          <a:xfrm>
            <a:off x="6133502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Эфиопия, Кения, Танзания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этих странах обнаружены знаменитые места древней жизни. Они помогают сравнивать находки и видеть, как менялись предки человека со временем.
</a:t>
            </a:r>
            <a:endParaRPr lang="en-US" sz="1323" dirty="0"/>
          </a:p>
        </p:txBody>
      </p:sp>
      <p:sp>
        <p:nvSpPr>
          <p:cNvPr id="13" name="Text 4"/>
          <p:cNvSpPr txBox="1"/>
          <p:nvPr/>
        </p:nvSpPr>
        <p:spPr>
          <a:xfrm>
            <a:off x="3190837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слои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районах сохранились вулканические породы. По ним учёные могут точнее определять возраст костей, словно по природным часам, очень-очень древним.
</a:t>
            </a:r>
            <a:endParaRPr lang="en-US" sz="1323" dirty="0"/>
          </a:p>
        </p:txBody>
      </p:sp>
      <p:sp>
        <p:nvSpPr>
          <p:cNvPr id="14" name="Text 5"/>
          <p:cNvSpPr txBox="1"/>
          <p:nvPr/>
        </p:nvSpPr>
        <p:spPr>
          <a:xfrm>
            <a:off x="6133502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находок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возраст определён точнее, разные открытия легче сравнивать между собой. Это помогает учёным складывать историю человечества по частям, как большой пазл.
</a:t>
            </a:r>
            <a:endParaRPr lang="en-US" sz="13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из древности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1974 году в Эфиопии нашли скелет австралопитека, которому дали имя Люси. Её возраст — около 3,2 миллиона лет, а сама находка стала настоящей научной знаменитостью. Она показала, как далеко уходят корни человека.
</a:t>
            </a:r>
            <a:endParaRPr lang="en-US" sz="1031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Невысокая, но важная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Люси была небольшой по росту и уже ходила на двух ногах. Это помогло учёным увидеть, что прямохождение появилось очень давно. Такая находка, хоть и не умеет улыбаться, рассказывает о прошлом лучше любого учебника.
</a:t>
            </a:r>
            <a:endParaRPr lang="en-US" sz="1013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Люси — знаменитая находка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43683"/>
            <a:ext cx="350400" cy="31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2051" y="1639059"/>
            <a:ext cx="280626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53258"/>
            <a:ext cx="350400" cy="31146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древней природе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водой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Древним предкам человека нужны были реки и озёра. Вода помогала жить, находить пищу и спасаться в жаркое время.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давали тень и укрытие от хищников. Там было легче искать плоды, а иногда и быстро спрятаться.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пищи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было простым: плоды, коренья, семена и насекомые. Ничего не росло само в кармане, поэтому добывать еду приходилось каждый день.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осторожность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природе требовала внимания. Нужно было замечать опасность вовремя, чтобы не стать обедом для более сильных соседей.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каменные орудия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58676" y="1838246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инструмент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2,5 миллиона лет назад люди начали использовать камни как орудия. Острый кусок камня стал первым полезным помощником в повседневной жизни.
</a:t>
            </a:r>
            <a:endParaRPr lang="en-US" sz="1367" dirty="0"/>
          </a:p>
        </p:txBody>
      </p:sp>
      <p:sp>
        <p:nvSpPr>
          <p:cNvPr id="10" name="Text 3"/>
          <p:cNvSpPr txBox="1"/>
          <p:nvPr/>
        </p:nvSpPr>
        <p:spPr>
          <a:xfrm>
            <a:off x="858676" y="2701145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умели орудия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резали мясо, раскалывали кости и обрабатывали растения. Даже простой камень заметно облегчал работу и помогал добывать пищу.
</a:t>
            </a:r>
            <a:endParaRPr lang="en-US" sz="1367" dirty="0"/>
          </a:p>
        </p:txBody>
      </p:sp>
      <p:sp>
        <p:nvSpPr>
          <p:cNvPr id="11" name="Text 4"/>
          <p:cNvSpPr txBox="1"/>
          <p:nvPr/>
        </p:nvSpPr>
        <p:spPr>
          <a:xfrm>
            <a:off x="858676" y="3564045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шаг вперёд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орудий стало важной вехой в истории человечества. Оно показало, что древние люди уже умели не только выживать, но и изобретать.
</a:t>
            </a:r>
            <a:endParaRPr lang="en-US" sz="136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появился человек разумный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300 тысяч лет назад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Африке появился Homo sapiens — человек разумный. Это наш вид, и его история началась очень давно.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Марокко и Эфиопия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древние находки Homo sapiens сделаны в Марокко и Эфиопии. Они подтверждают, что наш вид возник именно в Африке.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— по всей Земле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люди начали расселяться за пределы Африки. Так Homo sapiens постепенно появился на других материках.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предки человека стали ходить прямо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2045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видно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предки человека выпрямились, им стало легче замечать опасность и искать еду вдали. Вид сверху, как у маленького сторожа, оказался очень полезным.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58550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 открытых местах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саваннах и на открытой земле прямохождение помогало быстрее приспосабливаться к жизни. Так было проще передвигаться между деревьями и травами.
</a:t>
            </a:r>
            <a:endParaRPr lang="en-US" sz="1396" dirty="0"/>
          </a:p>
        </p:txBody>
      </p:sp>
      <p:sp>
        <p:nvSpPr>
          <p:cNvPr id="12" name="Text 4"/>
          <p:cNvSpPr txBox="1"/>
          <p:nvPr/>
        </p:nvSpPr>
        <p:spPr>
          <a:xfrm>
            <a:off x="6803216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сил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Ходить на двух ногах оказалось выгодно для долгих переходов. Предки человека могли идти дальше и не уставать так быстро, как раньше.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190841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ходьбе на двух ногах руки оставались свободными. Ими было удобно нести пищу, держать палки и заботиться о детёнышах.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раннего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постепенно менялся человек на территории Африки и за её пределами.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296" y="608550"/>
            <a:ext cx="30777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людей из Африки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6518049" y="1696645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 Азию и Европу
</a:t>
            </a:r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людей прошла через сухопутные пути и вдоль морских берегов в Азию, а затем в Европу. Так они освоили новые природные условия и научились жить в разных странах.
</a:t>
            </a:r>
            <a:endParaRPr lang="en-US" sz="1351" dirty="0"/>
          </a:p>
        </p:txBody>
      </p:sp>
      <p:sp>
        <p:nvSpPr>
          <p:cNvPr id="8" name="Text 3"/>
          <p:cNvSpPr txBox="1"/>
          <p:nvPr/>
        </p:nvSpPr>
        <p:spPr>
          <a:xfrm>
            <a:off x="3819308" y="34608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60–70 тысяч лет назад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людей начали покидать Африку и двигаться на север и восток. Они искали новые места для жизни, где было достаточно воды, пищи и безопасных стоянок.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819308" y="307526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Заселение Земли
</a:t>
            </a:r>
            <a:pPr algn="r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люди добрались до почти всех уголков планеты. Они расселились очень широко, потому что умели приспосабливаться, использовать огонь, орудия и помогать друг другу.
</a:t>
            </a:r>
            <a:endParaRPr lang="en-US" sz="13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находят учёные в разных странах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и зубы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костям и зубам учёные узнают, как выглядели древние люди, чем питались и как менялось их тело. Такие находки часто становятся главными подсказками для восстановления пути переселения.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Бусины, подвески и другие украшения показывают, что древние люди умели не только выживать, но и заботились о внешнем виде и знаках своей группы. Это важно для понимания общения.
</a:t>
            </a:r>
            <a:endParaRPr lang="en-US" sz="1388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и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Наскальные изображения и знаки помогают понять, что люди умели передавать мысли и память о событиях. Такие следы особенно ценны, потому что они редко сохраняются очень долго.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Стоянки у воды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возле рек и морских берегов были удобны для жизни: там легче находить пищу и воду. Поэтому именно там археологи часто обнаруживают следы древних путешествий.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Африки занимают саванны, пустыни и полупустыни, а климат сильно различается от района к району.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разных природных зон предки человека жили не одинаково. Одни группы оставались в лесах, другие выходили в более сухие места и по-разному приспосабливались к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 природных зон Африки и учебные материалы по палеоантропологии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1" y="0"/>
            <a:ext cx="22100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90875" y="239425"/>
            <a:ext cx="5672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находки рассказывают историю
</a:t>
            </a:r>
            <a:endParaRPr lang="en-US" sz="2988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190837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Изучить слой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учёные смотрят, в каком слое найдена кость или орудие. Нижние слои обычно древнее верхних, поэтому расположение находки уже даёт важную подсказку о её возрасте.
</a:t>
            </a:r>
            <a:endParaRPr lang="en-US" sz="1323" dirty="0"/>
          </a:p>
        </p:txBody>
      </p:sp>
      <p:sp>
        <p:nvSpPr>
          <p:cNvPr id="12" name="Text 3"/>
          <p:cNvSpPr txBox="1"/>
          <p:nvPr/>
        </p:nvSpPr>
        <p:spPr>
          <a:xfrm>
            <a:off x="6133502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используют специальные методы датирования, чтобы понять, сколько времени прошло с момента образования слоя. Это помогает не гадать, а сравнивать находки точно и аккуратно.
</a:t>
            </a:r>
            <a:endParaRPr lang="en-US" sz="1303" dirty="0"/>
          </a:p>
        </p:txBody>
      </p:sp>
      <p:sp>
        <p:nvSpPr>
          <p:cNvPr id="13" name="Text 4"/>
          <p:cNvSpPr txBox="1"/>
          <p:nvPr/>
        </p:nvSpPr>
        <p:spPr>
          <a:xfrm>
            <a:off x="3190837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зубов, черепа и каменных орудий показывает, к какому виду могли относиться древние люди. Даже маленькая трещинка или скол иногда рассказывает очень многое.
</a:t>
            </a:r>
            <a:endParaRPr lang="en-US" sz="1323" dirty="0"/>
          </a:p>
        </p:txBody>
      </p:sp>
      <p:sp>
        <p:nvSpPr>
          <p:cNvPr id="14" name="Text 5"/>
          <p:cNvSpPr txBox="1"/>
          <p:nvPr/>
        </p:nvSpPr>
        <p:spPr>
          <a:xfrm>
            <a:off x="6133502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учёные соединяют все сведения в единую картину. Из отдельных костей, камней и следов стоянки постепенно получается история жизни древних людей.
</a:t>
            </a:r>
            <a:endParaRPr lang="en-US" sz="13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5751" y="1565209"/>
            <a:ext cx="254025" cy="33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3914" y="1565209"/>
            <a:ext cx="338700" cy="33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7564" y="3291301"/>
            <a:ext cx="350400" cy="3114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53914" y="3277684"/>
            <a:ext cx="338700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Места, где хранятся важные находки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нашли многие известные древние останки, включая находки из района Афар. Эти места особенно важны для изучения первых этапов истории человека.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Кении археологи обнаружили древние стоянки и орудия, которые помогают понять, как люди жили рядом с озёрами и меняющимся ландшафтом Восточной Африки.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Танзания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Танзания известна очень древними следами жизни человека и важными местонахождениями в районе Олдувай. Там учёные изучают связь между природой и развитием предков.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и Марокко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странах тоже есть ценные памятники, которые бережно охраняют. Они помогают увидеть, как широко по Африке были распространены древние люди и их следы.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древние люди отличались от нас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2045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и 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древних предков человека мозг был меньше, чем у современного человека. Но именно со временем росла способность запоминать, планировать и лучше понимать окружающий мир.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58550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 группе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Древним людям было важно помогать друг другу, предупреждать об опасности и делиться пищей. Постепенно их общение становилось сложнее, а совместная жизнь — организованнее.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03216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выжить, предки человека должны были подстраиваться под жару, засуху и перемены в природе. Это помогало им находить пищу и безопасные места для стоянок.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190841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орудия были очень простыми: камень, заострённая палка, кусок кости. Позже люди научились делать предметы аккуратнее и полезнее для разных задач.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находки к открытию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и антропологи собирают сведения по шагам, чтобы восстановить жизнь древних людей.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о происхождении человека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33200" y="1866203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предки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ранние предки человека были найдены в Африке. Это показывает, что именно там началась очень длинная история рода Homo и его далёких предшественников.
</a:t>
            </a:r>
            <a:endParaRPr lang="en-US" sz="1255" dirty="0"/>
          </a:p>
        </p:txBody>
      </p:sp>
      <p:sp>
        <p:nvSpPr>
          <p:cNvPr id="11" name="Text 3"/>
          <p:cNvSpPr txBox="1"/>
          <p:nvPr/>
        </p:nvSpPr>
        <p:spPr>
          <a:xfrm>
            <a:off x="833200" y="3292664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60–70 тысяч лет назад люди начали расселяться в другие части света. Они постепенно добрались до Азии, Европы и затем до многих удалённых территорий.
</a:t>
            </a:r>
            <a:endParaRPr lang="en-US" sz="1255" dirty="0"/>
          </a:p>
        </p:txBody>
      </p:sp>
      <p:sp>
        <p:nvSpPr>
          <p:cNvPr id="12" name="Text 4"/>
          <p:cNvSpPr txBox="1"/>
          <p:nvPr/>
        </p:nvSpPr>
        <p:spPr>
          <a:xfrm>
            <a:off x="3324489" y="1866203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sapiens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разумный возник в Африке примерно 300 тысяч лет назад. Самые древние находки этого вида помогают учёным уверенно говорить о месте его появления.
</a:t>
            </a:r>
            <a:endParaRPr lang="en-US" sz="1232" dirty="0"/>
          </a:p>
        </p:txBody>
      </p:sp>
      <p:sp>
        <p:nvSpPr>
          <p:cNvPr id="13" name="Text 5"/>
          <p:cNvSpPr txBox="1"/>
          <p:nvPr/>
        </p:nvSpPr>
        <p:spPr>
          <a:xfrm>
            <a:off x="3324489" y="3292664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находками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Кости, орудия и стоянки из разных стран помогают проверить эти выводы. Каждая новая находка делает картину прошлого яснее и надёжнее.
</a:t>
            </a:r>
            <a:endParaRPr lang="en-US" sz="12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 школьника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1806714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прошлое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происхождения человека показывает, что у всех людей есть очень далёкие общие предки. Это помогает понять: мы гораздо ближе друг к другу, чем кажется.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2782645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знаешь, что люди происходят из одного древнего прошлого, легче уважать других, даже если они говорят на другом языке и живут в другой стране.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758510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историю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находки нельзя терять или портить, потому что они рассказывают о нашей планете и людях. Это настоящие подсказки из далёкого прошлого, почти как тайные письма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5950" y="1747029"/>
            <a:ext cx="3548100" cy="33956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51486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— начало большого пути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подарила миру первых предков человека и Homo sapiens. Оттуда началось великое путешествие людей по Земле — долгое, удивительное и по-прежнему очень важное для нас.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2026-05-26T06:46:12Z</dcterms:created>
  <dcterms:modified xsi:type="dcterms:W3CDTF">2026-05-26T06:46:12Z</dcterms:modified>
</cp:coreProperties>
</file>