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шипящих: что нужно знать в 5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правила ЖИ—ШИ, ЧА—ЩА и ЧУ—ЩУ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встречаются в диктантах, упражнениях и сочинениях, а ошибка сразу заметна. Знание правил помогает писать уверенно и не полагаться только на слух.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русского языка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с шумом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согласные произносятся с заметным шумом и особым оттенком звучания. В русском языке к ним относят Ж, Ш, Ч и Щ.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 написание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согласных действуют специальные правила выбора гласных. Поэтому в словах важно не только слышать звук, но и помнить орфографическую норму.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грамотного письма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шипящими связаны самые известные школьные орфограммы. Они помогают быстро проверять написание слов, которые часто встречаются в учебных заданиях.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внимания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после шипящих не всегда пишутся так, как слышатся на слух. Из-за этого ученикам нужно особенно внимательно выбирать нужную 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 и Ш в русских словах пишется И: жир, шина, машина. Это правило помогает не путать написание, даже если на слух слышится другой вариант.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ЖИ и ШИ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Ы после этих согласных не используется в школьных словах. Если в тетради появляется жы или шы, это считается орфографической ошибкой.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достаточно вспомнить короткую формулу: ЖИ—ШИ пиши с И. Она подходит для самых частых слов и быстро проверяется на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и Щ в обычных русских словах пишется А: чай, часы, щавель, чаща. Это одно из самых узнаваемых правил в начальной и средней школе.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 и ЩА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после этих согласных не является нормой для таких слов. Поэтому написания типа чя или щя нужно сразу замечать и исправлять.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ЧА—ЩА помогает писать слова автоматически, без долгих раздумий. Чем чаще встречается правило в упражнениях, тем легче оно запоминается.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19147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и Щ пишется У: чудо, чугун, щука, чудак. Это правило особенно полезно в словах, которые легко спутать по звучанию.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пишется 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исконно русских словах после этих согласных буква Ю не употребляется. Написания типа чю или щю нужно считать ошибочными.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слуху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такие слова иногда кажутся похожими на другие варианты написания. Поэтому важно вспоминать именно школьное правило, а не полагаться на произношение.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ЧУ—ЩУ помогает быстро писать без сомнений. Оно особенно удобно в диктантах, где нужно сразу выбирать верную букву в знакомых словах.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ЧУ и ЩУ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языка: ЖИ—ШИ, ЧА—ЩА, ЧУ—ЩУ.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важные сочетания после шипящих и типичные ошибки.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выбор гласной определяется правилом, а не только звучанием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орфограммы в одной таблице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пятиклассники ошибаются там, где буква выбирается по слуху: пишут жы и шы вместо ЖИ—ШИ, а также путают ЧА с Я и ЧУ с Ю.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видеть такие ошибки на странице тетради с исправлениями и подчёркнутыми орфограммами: так становится понятно, что правило нужно не угадывать, а помнить.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тетрадях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 после шипящей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написание слова по школьному правилу и при необходимости обратиться к словарю.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написания закрепились в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написание многих слов складывалось исторически и сохранялось по традиции, даже когда произношение начинало меняться.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произношения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звучание некоторых сочетаний стало другим, но орфография не всегда изменилась вместе с речью.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правило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сегодня после шипящих нужно опираться на школьные орфограммы и словарь: не всё в письме можно определить только на слух.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после шипящих пишется Ю, хотя основное школьное правило этого не требует. Такие написания нужно не проверять по звучанию, а просто запоминать.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запоминаются отдельно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заимствованные слова, например жюри, брошюра и парашют. Они пришли в русский язык из других языков и сохранили особое написание.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пытаться подобрать к ним обычные сочетания ЖИ—ШИ, ЧА—ЩА или ЧУ—ЩУ, легко допустить ошибку. Поэтому здесь особенно важна зрительная память и частое повторение.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встречает такие слова в тексте и в словаре, тем быстрее он начинает узнавать их как особые случаи и писать без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 гласных после шипящих и словарных написаний русского языка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слова, которые не подчиняются обычным сочетаниям после шипящих и запоминаются отдельно.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и исторически сложившиеся слова нельзя проверять только по общим сочетаниям; их нужно запоминать и сверять по словарю.
</a:t>
            </a:r>
            <a:endParaRPr lang="en-US" sz="117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заимствованные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слова после шипящих чаще всего действует основное правило: ЖИ—ШИ, ЧА—ЩА, ЧУ—ЩУ. Поэтому именно корень обычно проверяют первым.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суффиксах и окончаниях выбор буквы может зависеть не только от шипящей, но и от формы слова, его части речи и грамматического 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ученик пытается одинаково проверять все части слова. То, что подходит для корня, не всегда помогает при разборе окончания или суффикса.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сначала определить, где находится орфограмма: в корне, суффиксе или окончании. Только после этого выбирают правильный способ проверки — по правилу или по словарю.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правило работает по-разному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все три группы составляют единую систему школьных правил, а не отдельные случайные случаи.
</a:t>
            </a:r>
            <a:endParaRPr lang="en-US" sz="127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«Гласные после шипящих»; доли условные, для сравнения групп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ЖИ—ШИ встречается чаще всего, но остальные две группы тоже очень важны: все они требуют запоминания и регулярной тренировки.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сочетания встречаются чаще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нужен там, где обычное правило не даёт ответа: в заимствованных словах, редких написаниях и словах-исключениях. Он показывает, как слово пишется в литературной норме.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слово знакомо на слух, его написание может отличаться от ожидаемого. Словарь помогает не опираться только на произношение и не переносить звучание на письмо.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словарь — это надёжная проверка, когда есть сомнение. Он учит замечать трудные места и постепенно формирует привычку писать аккуратно и грамотно.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орфографический словарь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вместо 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ЖИ и ШИ учащиеся иногда пишут Ы по слуху. Такая ошибка особенно часто появляется в быстрых записях, когда слово не успевают проверить.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после Ч и Щ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и Щ некоторые школьники ставят Я, хотя в обычных русских словах нужно А. Ошибка заметна в словах, которые часто встречаются на уроках и в диктантах.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 вместо 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ЧУ и ЩУ нередко выбирают Ю, потому что так кажется на слух. Чтобы избежать этого, полезно сразу вспоминать правило и несколько примеров.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самопроверка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не перечитывает написанное, орфограмма остаётся незамеченной. Внимательная проверка после письма помогает вовремя увидеть ошибку и исправить её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учить не по одному, а группами: жир, шина, машина. В таких рядах сразу видно одно и то же правило, и оно запоминается прочнее.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 группам слов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можно работать с группами чай, щавель, чаща и чудо, чугун, щука. Повторяющееся сочетание помогает быстрее узнавать орфограмму в новых словах.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раз сравнить похожие слова, мозг начинает замечать не звук, а написание. Это особенно полезно перед диктантом, когда нужно быстро выбрать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в какой части слова находится орфограмма: в корне, суффиксе или окончании. От этого зависит способ проверки и выбор буквы.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 разборе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поставить ударение и посмотреть, не подсказывает ли оно нужную форму. Но после шипящих нельзя полагаться только на слух.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 вспоминает правило ЖИ—ШИ, ЧА—ЩА, ЧУ—ЩУ или проверяет слово по словарю, если оно относится к исключениям.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разбора учит не смешивать звучание, состав слова и орфографическую норму. Благодаря этому легче избежать случайных и невнимательных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 слова с шипящими встречаются очень часто, поэтому знание правила помогает писать без лишних остановок и не терять баллы за простые ошибки.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изложении важно быстро и правильно записывать услышанные слова. Если орфограмма уже выучена, ученик меньше отвлекается на сомнение и лучше передаёт текст.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нужно писать свободно и уверенно, не останавливаясь на каждом трудном слове. Знание правила делает текст чище и помогает сосредоточиться на содержании.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классной работе и домашних заданиях такие слова постоянно повторяются. Чем точнее написание, тем аккуратнее выглядит тетрадь и тем выше общая грамотность.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правило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как писать гласные после шипящих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запомнили главные сочетания после шипящих: ЖИ—ШИ, ЧА—ЩА, ЧУ—ЩУ. Исключения и заимствованные слова нужно сверять отдельно, чтобы писать уверенно и без ошибок.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2026-05-22T15:04:01Z</dcterms:created>
  <dcterms:modified xsi:type="dcterms:W3CDTF">2026-05-22T15:04:01Z</dcterms:modified>
</cp:coreProperties>
</file>