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расстояний до тел Солнечной системы и их размеров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«точек света» к точным физическим параметрам.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 размеры превращают наблюдения в науку о реальном масштабе Солнечной системы. Они связали углы на небе с километрами, а также позволили вычислять орбиты, массы и строение небесных тел.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астрономии нужны точные измерения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единица удобна для описания размеров Солнечной системы и сравнения орбит планет.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IAU; стандартное значение астрономической единицы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среднее расстояние от Земли до Солнца, около 149,6 млн км.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а.е.
</a:t>
            </a:r>
            <a:endParaRPr lang="en-US" sz="7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выбор метода зависит от типа объекта и требуемой точности.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расстояния до тел Солнечной 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основан на том, что близкий объект немного смещается относительно далёких звёзд при наблюдении из разных точек. Это смещение и позволяет восстановить расстояние.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на фоне звёзд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лучше всего работает для сравнительно близких тел. Он особенно полезен в тех случаях, когда объект ещё можно уверенно выделить на фоне звёздного неба.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особенно полезен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Луны и некоторых астероидов используют большую земную базу, а для более удалённых объектов — движение Земли по орбите. Чем больше база, тем заметнее угол смещения.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базы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измерен очень малый угол, его переводят в реальное расстояние по геометрическим соотношениям. Именно поэтому точность угловых наблюдений так важна.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угла и расстояния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параллакс как метод для близких объектов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точность влияют не только приборы, но и свойства самого объекта: отражательная способность, форма, атмосфера и расстояние до него.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и точная геометрия дают наилучшие результаты; косвенные методы полезны, но сильнее зависят от условий наблюдения.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 общепринятым астрономическим методам; условная шкала точности
</a:t>
            </a:r>
            <a:endParaRPr lang="en-US" sz="125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точности основных методов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 значительно улучшить значение астрономической единицы, скорректировать орбиты планет и уточнить параметры движения малых тел в Солнечной системе.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удалось уточнить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работает только для сравнительно близких объектов и требует мощной аппаратуры. С увеличением расстояния отражённый сигнал становится слишком слабым.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объекту посылают импульс радиоволн и измеряют время возвращения отражённого сигнала. Зная скорость света, можно вычислить расстояние с очень высокой точностью.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метода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Измеряется именно время пролёта сигнала, а не только положение объекта на небе. Поэтому радиолокация особенно эффективна для внутренних планет и близких астероидов.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надёжен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планет и астероидов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556" y="1145300"/>
            <a:ext cx="464898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быстро возрастает масштаб расстояний от ближайших объектов к внешним планетам.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Солнечной системы расстояния растут от сотен тысяч до миллиардов километров, поэтому для разных объектов нужны разные методы измерений.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 по астрономическим справочным данным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расстояния до основных тел Солнечной 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расстояние до тела и измерен его угловой диаметр, можно вычислить линейный размер. Для малых углов используют простое геометрическое приближение.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метода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оценивать размеры планет, спутников и даже некоторых астероидов, если известна их удалённость и удаётся достаточно точно измерить видимый диск.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видимые диаметры на небе примерно равны и составляют около половины градуса, хотя реальные размеры очень различаются. Причина — огромное расстояние до Солнца.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Луна и Солнце кажутся одинаковыми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размеров по угловому диаметру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Отражатели на поверхности Луны позволяют измерять время прохождения лазерного импульса. Благодаря этому расстояние до Луны определяют с сантиметровой точностью.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локация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особенно полезна как объект, где можно сопоставить наземные наблюдения, лазерную локацию и расчёты орбиты, проверяя точность разных методов.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 для астрономии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эллиптической орбиты расстояние до Луны немного меняется, а вместе с ним меняются её видимый диаметр и яркость на небе.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видимого размера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радиус Луны составляет около 1737 км. Это делает её удобным ориентиром для проверки геометрических методов и моделей движения небесных тел.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как эталон точных измерений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измеряют угловой размер объекта, затем определяют расстояние до него и переводят угол в линейный диаметр, уточняя результат по форме и структуре поверхности.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диаметр планеты или спутника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земной группой и газовыми гигантами особенно заметен у Юпитера и Сатурна, размеры которых на порядок превышают размеры внутренних планет.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условия формирования планет определили резкое различие между каменными мирами и гигантами.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 по диаметрам планет Солнечной системы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крупнейших планет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задаёт масштаб всей Солнечной системы и служит базой для сравнения с диаметрами планет и орбитальными расстояниями.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 о Солнце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средний диаметр Солнца, вычисляемый по его угловому размеру и расстоянию до Земли.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1,39 млн км
</a:t>
            </a:r>
            <a:endParaRPr lang="en-US" sz="58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снимке астероид редко выглядит идеальным кругом: его форма вытянута, поверхность неровная, а яркость меняется при вращении. Поэтому один кадр даёт лишь приближённую оценку, а точность заметно растёт при сопоставлении разных наблюдений и длин волн.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 без «ровного» диска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слабое тело можно «увидеть» по собственному тепловому излучению. Инфракрасные данные помогают отделить маленький яркий объект от большого тёмного, что особенно важно для астероидов с разной отражательной способностью поверхности.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Инфракрасный след невидимого тепла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кометы видимый размер часто задаёт не твёрдое ядро, а газовая оболочка и хвост. Из-за этого оптическая оценка может сильно отличаться от реальных размеров, если не учитывать, где заканчивается ядро и начинается окружающее вещество.
</a:t>
            </a:r>
            <a:endParaRPr lang="en-US" sz="1056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с размытыми границами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малые тела труднее всего измерять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метод измеряет свой физический признак, поэтому надёжный результат дают только совместные наблюдения.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надёжные оценки получаются при сочетании оптических, инфракрасных, радиолокационных и космических данных.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методов наблюдательной астрономии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оценки размеров малых тел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астероидов и комет видимый размер меняется с ориентацией, а у планет-гигантов мешают облачные слои, скрывающие твёрдую поверхность и её реальные границы.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вращение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влияние соседних тел смещает орбиты и требует постоянной корректировки расчётов, поэтому в астрономии всегда учитывают не только значение, но и погрешность.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возмущения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Турбулентность и неустойчивость воздуха размывают изображение и мешают точно измерять углы, особенно при наземных наблюдениях объектов с малым видимым размером.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в наведении телескопа или ограниченное разрешение детектора сразу увеличивают погрешность, если объект наблюдается близко к пределу чувствительности.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Наведение и приборы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погрешностей в измерениях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инструмент уменьшал неопределённость: от грубых оценок невооружённым глазом к измерениям, где решающими стали наносекунды и сантиметры.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росла не линейно, а скачками — после появления телескопов, радиолокации, лазерной техники и космических аппаратов.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истории астрономических измерений
</a:t>
            </a:r>
            <a:endParaRPr lang="en-US" sz="136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точность астрономических измерений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Пролётные миссии получают изображения поверхности с высоким разрешением, поэтому можно измерять кратеры, уступы и реальные контуры тела намного точнее, чем с Земли.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с близкой дистанции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данные миссий позволяют сверять расчёты, выполненные по блеску, радиолокации и тепловому излучению, и тем самым повышают надёжность всей системы измерений.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 для проверки моделей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на орбите уточняют форму, массу и гравитационное поле небесного тела. Это особенно важно для Марса, спутников гигантов и неровных астероидов.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карты и поля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как источник прямых измерений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величины образуют базовую шкалу, с которой соотносят расстояния, размеры и масштабные соотношения между телами Солнечной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величины позволяют переводить углы, время и яркость в реальные километры и сопоставимые физические размеры.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величины для измерений в Солнечной системе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время и свет делают Солнечную систему измеримой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Параллакс, радиолокация, угловые измерения и космические миссии превратили далёкие точки света в объекты с известными размерами, расстояниями и формой. Так астрономия стала точной наукой.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2026-05-29T17:26:25Z</dcterms:created>
  <dcterms:modified xsi:type="dcterms:W3CDTF">2026-05-29T17:26:25Z</dcterms:modified>
</cp:coreProperties>
</file>