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«Страна Муравия»: поэма о поиске счастья, труде и народной правде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Никиты Моргунка о мечте, пути и прозрении.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возникла в годы тяжёлых перемен в деревне и соединила современную историческую тему с фольклорной интонацией, сказовой речью и мотивом странствия, близким народному эпосу.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место поэмы в его творчестве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вырос в крестьянской среде, поэтому деревенский быт, речь и психология сельского человека в поэме переданы с редкой достоверностью и внутренней точностью.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«Страна Муравия» укрепила его репутацию поэта, умеющего соединять лирическую интонацию, эпическую широту и внимательное изображение народной жизни без упрощения её противоречий.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стало важным этапом творческого пути Твардовского и подготовило более поздние книги, где тема народа, войны и исторической судьбы получила новое развитие.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Моргунок как центральный образ поэмы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пути и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уходит из привычного мира, потому что верит в существование земли, где можно жить с достатком и без беды. Его поиск начинается как мечта, но быстро превращается в испытание.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крестьянский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характере соединяются упорство, доверчивость, практичность и чувство собственного достоинства. Он показан не условным типом, а узнаваемым русским крестьянином эпохи перелома.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движение: от мечты к пониманию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утопическая надежда героя проходит через столкновение с реальностью.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и особенности речи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опирается на прибаутки, повтор, пословичные обороты и песенные интонации, поэтому звучит как живой устный рассказ, а не как книжное описание деревни.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передана через разговорную лексику и народный ритм, что создаёт ощущение подлинности и позволяет услышать характер каждого собеседника.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форма усиливает смысл: Муравия напоминает сказочную страну, куда герой идёт за счастьем, но сама история остаётся связанной с конкретным временем.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сказового и исторического начал делает поэму узнаваемой и многослойной: в ней народная мечта сталкивается с реальной жизнью.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поэмы и их соотношение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мечты о счастливой земле связана почти со всеми другими смысловыми линиями произведения.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смысловой центр поэмы — переход от утопической надежды к зрелому пониманию труда, истории и личной ответственности.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поэмы А. Т. Твардовского «Страна Муравия»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как исторический фон поэмы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1930-х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усиливаются перемены, связанные с переходом к новому хозяйственному укладу. Старые формы жизни и труда оказываются под давлением истории.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1934–1936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создаёт поэму, наблюдая атмосферу тревоги, надежд и потерь, характерную для сельской России этого времени.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привычного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переживают утрату устойчивых опор: меняются труд, собственность, представления о достатке и справедливости.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не лозунг, а человеческий опыт эпохи: сомнения, выбор и цену исторических преобразований для деревни.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смысловые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персонажи и детали пространства раскрывают главную идею поэмы.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пространство работают как система символов, через которую раскрываются мечта, сомнение и взросление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«Страна Муравия»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пространства в поэме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русскую деревню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Твардовского не сводится к перемещению из одного места в другое. Она проходит через деревни, поля и ночлеги, где герой слышит живую речь людей и видит следы перемен. Пространство становится частью его внутреннего опыта.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состояния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ландшафтов помогает понять настроение Никиты: усталость, надежду, сомнение, упрямство. Природа не украшает сюжет, а сопровождает его, усиливая ощущение долгого и трудного поиска.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историческое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дали, переправы и открытые дороги создают образ страны, переживающей перелом. На этом фоне личная судьба героя звучит как часть общего народного движения, а не как частная история одного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лирики, иронии и эпоса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герою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относится к Никите Моргунку с явной человеческой теплотой: его заблуждения не осмеиваются жестоко, а показываются как естественная часть пути человека, ищущего правду о счастье.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Твардовского помогает увидеть наивность героя, но не унижает его. Она делает образ живым, подчёркивает доверчивость Никиты и ограниченность его мечты о лёгком благополучии.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отступления расширяют смысл поэмы: в них слышны сочувствие к деревне, тревога перед историческим переломом и размышление о цене человеческих ожиданий, связанных с будущей жизнью.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изображение дороги, деревень и встреченных людей выводит личную историю героя за пределы частного случая. Судьба Никиты воспринимается как часть народной жизни и времени больших перемен.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поэмы: путь героя как путь понимания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эпизод не просто продолжает путешествие, а проверяет представление Никиты о счастье и заставляет его переосмысливать собственные надежды.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как последовательное движение от иллюзии к зрелому взгляду: смысл рождается через опыт, а не через готовый ответ.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«Страна Муравия»; композиционный анализ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и выразительные средства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Просторечная и разговорная лексика делает речь персонажей естественной и узнаваемой; читатель слышит живой деревенский голос, а не книжную условность, что усиливает достоверность изображения.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уменьшительные формы, пословичные обороты и ритмическая напевность создают фольклорную ткань текста. Благодаря этому повествование звучит как устный рассказ, близкий к народной песне.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детали и сравнения соединяются с художественной обобщённостью: конкретная деревенская жизнь раскрывается как часть общего народного опыта, а язык становится одновременно простым и многослойным.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«Страна Муравия» как символ утопической мечты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Муравия обозначает не место на карте, а желанный образ мира, где есть достаток, мир и справедливый порядок. Это народная мечта о земле, на которой труд приносит вознаграждение.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символ проходит проверку реальностью: чем дальше Никита ищет чудесную землю, тем яснее становится, что подлинное благополучие не даётся готовым образом, а связано с трудом, выбором и ответственностью.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противопоставления в поэме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Сопоставления в поэме не остаются абстрактными: каждое из них проявляется в поступках героя и его отношении к людям, дороге и собственным ожиданиям.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формируют нравственный стержень произведения: через них раскрывается переоценка ценностей и постепенное взросление Никиты Моргунка.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«Страна Муравия»; смысловой анализ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стала заметным произведением 1930-х годов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сумел говорить о коллективизации без схематизма: деревня показана как пространство живых судеб, сомнений и надежд, а не как набор лозунгов и упрощённых оценок.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объединила современную историческую тему с фольклорной интонацией, поэтому социальный материал получил художественную глубину и стал близок читателю по форме и звучанию.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герой здесь не второстепенная фигура, а носитель общенационального опыта. Через Никиту раскрывается не только судьба одной деревни, но и нравственный выбор эпохи.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закрепило за автором репутацию поэта, умеющего соединять лирическую чуткость, эпический размах и точное чувство исторического момента без утраты человеческой правды.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поэмы и их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«Страна Муравия»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приёмы Твардовского работают на смысл произведения и делают изображение деревенской жизни выразительным и достоверным.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 украшают текст внешне, а организуют его смысл: через речь, движение и тональность раскрывается историческая и нравственная перспектива поэмы.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интерпретации поэмы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Поэму можно читать как художественное свидетельство о деревне 1930-х годов, где исторический перелом показан через повседневные заботы, страхи и надежды обычных людей.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убедительна и притчевая трактовка: поиск Муравии становится историей о человеческой склонности верить в лёгкое счастье и о трудности отказа от иллюзий.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можно рассматривать как сюжет взросления сознания, когда герой проходит путь от мечты о чуде к более зрелому пониманию труда, долга и реальности.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важен и спор о границах авторской позиции: Твардовский сохраняет сочувствие к народной мечте, но не скрывает её несоответствия действительной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к историческому знанию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внутренней эволюции Никиты Моргунка в поэме А. Т. Твардовского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поэме Твардовского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«Страна Муравия» ценна тем, что показывает взросление человека через опыт дороги, труда и сомнений. Поэма помогает увидеть, как мечта проверяется историей и превращается в нравственное знание.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2026-05-23T15:12:24Z</dcterms:created>
  <dcterms:modified xsi:type="dcterms:W3CDTF">2026-05-23T15:12:24Z</dcterms:modified>
</cp:coreProperties>
</file>