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в XX — начале XXI века: ключевые этапы и тенденции
</a:t>
            </a:r>
            <a:endParaRPr lang="en-US" sz="3992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войны, реформы и модернизация меняли государство, общество и место России в мире.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Россия на рубеже XIX–XX веков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Российская империя оставалась крупной державой, но внутри накапливались противоречия: неравномерный индустриальный рост и аграрная перенаселённость, сословные различия, политические ограничения и нерешённый аграрный вопрос. Революция 1905–1907 годов и Первая мировая война ускорили кризис власти.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1917 году: Февральская и Октябрьская революции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года завершилась отречением Николая II и падением монархии, что резко изменило политическую повестку. В стране начался поиск новой модели власти и общественного согласия.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Февраля управление перешло к Временному правительству, однако оно не решило главные вопросы — о мире, земле и хлебе. Это усилило недоверие к власти и обострило социальное напряжение.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Октябрьское вооружённое восстание в Петрограде привело большевиков к власти: был создан Совет народных комиссаров и запущена радикальная перестройка системы. Одними из первых стали Декрет о мире и Декрет о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революции к Гражданской войне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цепочка ключевых событий 1917–1918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009" y="180597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политика военного коммунизма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 и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опирался на продразвёрстку и жёсткое государственное распределение продуктов. Формально это обеспечивало снабжение армии и городов, но резко ограничивало экономическую самостоятельность населения.
</a:t>
            </a:r>
            <a:endParaRPr lang="en-US" sz="65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и контроль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усиливало контроль: проводилась национализация промышленности, а частная торговля фактически подавлялась. Это уменьшало конкуренцию, но ухудшало гибкость управления и мотивацию в производстве.
</a:t>
            </a:r>
            <a:endParaRPr lang="en-US" sz="64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 и социальный разлом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затрагивали и крестьян, и рабочих: обострялись дефициты, нарушались привычные хозяйственные связи. Кризис проявился в массовых выступлениях, включая всплеск протестов в 1921 году.
</a:t>
            </a:r>
            <a:endParaRPr lang="en-US" sz="64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 и итог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Кронштадтское восстание и крестьянские выступления показали исчерпание прежнего курса. Итогом стали тяжёлые потери населения, хозяйственный спад и транспортный коллапс, подрывавшие восстановление.
</a:t>
            </a:r>
            <a:endParaRPr lang="en-US" sz="6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30577"/>
            <a:ext cx="4009200" cy="107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политики военного коммунизма и НЭПа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по механизму управления экономикой и по ожидаемым результатам.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усилил кризис из‑за жёстких ограничений и падения хозяйственной устойчивости. НЭП, напротив, поддержал восстановление экономики и более благоприятные условия для жизни к середине 1920-х.
</a:t>
            </a:r>
            <a:endParaRPr lang="en-US" sz="928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России XX века (обобщение)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политика и восстановление страны
</a:t>
            </a:r>
            <a:endParaRPr lang="en-US" sz="2045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возвращается: кооперация и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НЭПа в городах оживали торговля и потребительская повестка: людям нужно было снова работать и покупать. Кооперация помогала организовывать снабжение, а предприятиям — искать более устойчивые способы производства и сбыта.
</a:t>
            </a:r>
            <a:endParaRPr lang="en-US" sz="830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оживает после жёстких лет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гибким правилам дал деревне шанс восстановить хозяйственный ритм. При допущении элементов рынка возрастала заинтересованность в результатах труда, а значит — улучшались возможности для снабжения городов.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под контролем, но с пространством для манёвра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 над ключевыми отраслями сохранялся, однако в торговле и мелком производстве усиливались рыночные элементы. Благодаря этому предприятия получали больше свободы в работе и постепенно возвращали экономическую динамику.
</a:t>
            </a:r>
            <a:endParaRPr lang="en-US" sz="7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СССР: рост тяжёлой промышленности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пятилетка стартовала в 1928 году; приоритет отдавался энергетике и оборонным отраслям, что и формировало темпы роста.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наглядно передаёт общий тренд: быстрый прирост показателей к 1932 и 1937 годам совпадал с укреплением плановой экономики.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истории СССР (точные числовые значения на слайде не указаны)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её последствия для деревни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сельского хозяйства началась в конце 1920-х годов и привела к созданию колхозов и совхозов. Государственная ставка делалась на централизованное управление ресурсами и производством.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раскулачивания затронула миллионы крестьянских хозяйств и породила масштабное сопротивление. Разрыв привычных правил ведения хозяйства усиливал конфликт между деревней и властью.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1930-х годов деревня столкнулась с падением производства, разрушением традиционного уклада и тяжёлым продовольственным кризисом. Нарушились устойчивые связи между трудом, урожаем и распределением.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трагических итогов стала голодная катастрофа начала 1930-х годов в ряде регионов СССР. Эти события надолго повлияли на демографию, социальную структуру и память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1930-е годы: политическая система и общество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Однопартийность и централизация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укрепилась однопартийная система и централизованная модель управления. Решения всё чаще принимались «сверху», а участие общества в политике фактически сводилось к поддержке курса государства.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1936 года и реальная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1936 года провозгласила новые права и свободы, однако на деле усиливались репрессии и контроль над общественной жизнью. Формальные нормы всё чаще расходились с реальными механизмами управления.
</a:t>
            </a:r>
            <a:endParaRPr lang="en-US" sz="701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Репрессии, НКВД и система лагерей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политические процессы стали важной частью эпохи: работали органы госбезопасности, а ГУЛАГ превратился в устойчивый элемент системы. Цена режима выражалась в страхе и сломе человеческих судеб.
</a:t>
            </a:r>
            <a:endParaRPr lang="en-US" sz="794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специалисты и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жёсткие политические практики, росли грамотность и охват школьным образованием, увеличивалось число специалистов. Параллельно расширялись города, а урбанизация меняла быт и социальную структуру.
</a:t>
            </a:r>
            <a:endParaRPr lang="en-US" sz="696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война: испытание для страны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Оборона, которая стала символом стойкости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нападение Германии на СССР разрушило привычный уклад и запустило цепочку решающих сражений. Оборона Москвы остановила наступление и дала стране время для перестройки экономики и армии. На плакатах и фронтовых снимках видны лица, которые держались на пределе возможностей.
</a:t>
            </a:r>
            <a:endParaRPr lang="en-US" sz="843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Ленинград, Сталинград и Курск: война на пределе человеческих сил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превратила город в символ несгибаемой выдержки. Сталинградская битва изменила ход войны, а Курская дуга показала, что стратегическая инициатива может переходить к СССР. Памятники защитникам Отечества и военные фотографии фиксируют масштаб потерь, — около 27 миллионов человек.
</a:t>
            </a:r>
            <a:endParaRPr lang="en-US" sz="8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нападения до Победы: ключевые этапы Великой Отечественной войны
</a:t>
            </a:r>
            <a:endParaRPr lang="en-US" sz="2009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с акцентом на основные сражения и факторы победы (героизм, роль тыла, эвакуация, партизанское движение, антигитлеровская коалиция).
</a:t>
            </a:r>
            <a:endParaRPr lang="en-US" sz="9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и первые годы холодной войны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Восстанавливались разрушенные города, заводы, железные дороги и сельское хозяйство. Главная задача — вернуть производство и инфраструктуру к работе в мирных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1946–1950 годы (четвёртая пятилетка)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пятилетка стала периодом ускоренного восстановления промышленности. Восстановление предприятий и транспортных линий поддерживало рост занятости и снабжение населения.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год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создал атомное оружие, что укрепило международный статус и изменило баланс сил. Одновременно отношения с США обострялись, формируя систему холодной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общество в послевоенном СССР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восстановления ускорялся рост городов и расширялась образовательная траектория: увеличивалось число студентов, а наука получала больше возможностей для практического применения.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указывает на одновременное «подтягивание» экономики и человеческого капитала: рост производства сопровождался урбанизацией и расширением системы подготовки специалистов.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истории СССР; в исходном материале указан диапазон 1946–1960 годов (точные значения не предоставлены).
</a:t>
            </a:r>
            <a:endParaRPr lang="en-US" sz="6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реформы Н.С. Хрущёва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И.В. Сталина в 1953 году началась десталинизация и частичная либерализация: менялся тон общественной жизни, обсуждения становились более открытыми и менее запретными. 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1950–1960-е активно развивались освоение целины и массовое жилищное строительство. Научные прорывы закрепили престиж страны: спутник 1957 года и полёт Ю.А. Гагарина в 1961-м.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Хрущёва соединяли успехи в науке и социальной сфере с управленческими ошибками. Нестабильность решений отражалась и на экономике, и на повседневной жизни людей.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в 1956 году символизировал критический поворот: культ личности подвергся пересмотру, а вместе с ним — многие оценки прошлого. Это повлияло на настроения в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517657"/>
            <a:ext cx="3971100" cy="2108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1960–1980-е годы: достижения и противоречия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Сопоставлены три периода: динамика научно-технического развития, относительная стабильность на фоне ресурсных возможностей и последующее замедление роста. В отдельной строке выделены системные проблемы плановой экономики.
</a:t>
            </a:r>
            <a:endParaRPr lang="en-US" sz="909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характеру десятилетия объединяет нарастающее противоречие: достижения науки сочетались с ограничениями управляемой экономики, которые усиливались к началу 1980-х.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СССР (точные статистические показатели в исходном материале не приведены).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была объявлена в 1985 году и стала попыткой обновить советскую систему. Политика гласности расширила общественную дискуссию, а реформы привели к изменениям в политической жизни. После августовского путча 1991 года распад ускорился.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обобщения по истории СССР; год начала перестройки 1985 указан в исходном описании.
</a:t>
            </a:r>
            <a:endParaRPr lang="en-US" sz="78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обновить систему запустила цепочку реформ, которые быстро изменили политическую жизнь и ускорили кризис союзного государства.
</a:t>
            </a:r>
            <a:endParaRPr lang="en-US" sz="13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в 1990-е годы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Начало–середина 1990-х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переходила к рыночной экономике: происходили приватизация и перестройка финансовых механизмов. Инфляция и социальное расслоение резко изменили повседневность.
</a:t>
            </a:r>
            <a:endParaRPr lang="en-US" sz="905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декабря 1993 года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Конституция Российской Федерации, закрепившая основы новой политической системы. Это стало опорой для формирования государственных институтов в переходный период.
</a:t>
            </a:r>
            <a:endParaRPr lang="en-US" sz="905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1990-х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Сохранялись кризис промышленности и последствия падения уровня жизни у части населения. Одновременно шли сложные процессы институционального строительства.
</a:t>
            </a:r>
            <a:endParaRPr lang="en-US" sz="905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1990-х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Внешнеполитический курс был сосредоточен на поиске нового места России в постсоветском мире, с упором на переговоры и договорённости.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XXI веке: ключевые направления развития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характеризуется сочетанием стабилизации и новых вызовов: приоритеты выстраиваются вокруг модернизации, инфраструктуры и технологических изменений. 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«пирога» показывает баланс между социальными задачами и стратегическими направлениями — от цифровизации до укрепления обороноспособности и работы с исторической памятью.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представлены как модельная схема по исходному описанию (конкретные измеряемые статистические значения не предоставлены).
</a:t>
            </a:r>
            <a:endParaRPr lang="en-US" sz="6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тенденции: как Россия менялась в XX — начале XXI века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— начале XXI века история России складывается из смены политических систем, модернизации экономики и тяжёлых социальных потрясений. Важнейшие вехи — индустриализация, победа в войне, космические достижения, распад СССР и формирование новой РФ.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2026-05-12T19:52:48Z</dcterms:created>
  <dcterms:modified xsi:type="dcterms:W3CDTF">2026-05-12T19:52:48Z</dcterms:modified>
</cp:coreProperties>
</file>