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Плоскость, прямая, точка: первые объекты геометрии
</a:t>
            </a:r>
            <a:endParaRPr lang="en-US" sz="3558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Точка, прямая и плоскость помогают точно описывать фигуры и то, как они расположены.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базовые геометрические понятия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изучает форму, размеры и расположение фигур. Точка помогает отмечать место, прямая — задавать направление, а плоскость — служить «полем» для чертежей. В жизни это напоминают отметка на бумаге, натянутая нить и поверхность стола.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Точка: обозначение и свойства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не имеет длины, ширины и толщины, поэтому в геометрии её считают объектом без размеров. На рисунке она обычно выглядит как маленькая отметка, но по смыслу она «абстрактна».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обозначают заглавными латинскими буквами: A, B, C, D. Так удобно указывать вершины фигур, концы отрезков и места, где линии пересекаются или заканчиваются.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решении задач точки связывают с конкретными элементами чертежа: это может быть точка пересечения двух линий, конец луча или отдельный ориентир на схеме, где нужно построить фигуру.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Прямая: линия, которая не имеет концов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две разные точки можно провести только одну прямую. Это свойство помогает в построениях: сначала находят две точки, а затем «задают» ими единственную линию для дальнейших рассуждений.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продолжается бесконечно в обе стороны и не имеет ни начала, ни конца. На чертеже её изображают линией со стрелками на концах, чтобы подчеркнуть бесконечность.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точки, прямой и плоскости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чем «сложнее» объект, тем больше параметров нужно, чтобы описать его расположение в пространстве.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измерений помогает правильно воспринимать чертеж: рисунок может быть плоским, но математические объекты имеют разный «уровень» описания.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программа геометрии 7 класса, общие свойства геометрических объектов (без привязки к конкретным данным)
</a:t>
            </a:r>
            <a:endParaRPr lang="en-US" sz="76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94971"/>
            <a:ext cx="4009200" cy="13501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геометрических объектов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точку, прямую и плоскость по изображению, размерам в математической модели и примерам обозначений на чертеже. Ключевой вывод: точка — 0 измерений, прямая — 1, плоскость — 2.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сравнение различает рисунок и математический объект: даже похожие линии и фигуры могут означать разные сущности.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(обобщённые определения)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Точка, прямая и плоскость: как они задаются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построения чертежа по числу точек и отношениям принадлежности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и луч как части прямой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— это часть прямой, которая ограничена двумя точками. В нём можно измерять длину, поэтому отрезок записывают и используют там, где речь идёт о расстояниях.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— это часть прямой, которая начинается в одной точке и продолжается в одну сторону бесконечно. У луча важно «откуда» и «куда»: направление определяет, какие точки он содержит.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часто применяют в построениях фигур: треугольников, четырёхугольников, сеток. Указывая точки, мы фактически фиксируем границы нужных частей прямой.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показывает направление в чертеже: например, когда нужно отложить угол или продолжить сторону фигуры. В обозначениях на рисунке обычно отражают начальную точку луча.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в геометрии и в жизни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тетради как «поле» для построений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в школьной геометрии похожа на поверхность тетрадного листа: по ней можно строить рисунок и отмечать точки. В жизни лист имеет толщину, но в математике мы её не учитываем, поэтому поверхность считается «идеально ровной».
</a:t>
            </a:r>
            <a:endParaRPr lang="en-US" sz="835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 и доска: удобно представлять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представляешь плоскость, хорошо подходит образ стола или школьной доски. На такой поверхности можно мысленно размещать треугольники и многоугольники, как будто они «лежат» на одном уровне. При этом плоскость остаётся без толщины, как модель.
</a:t>
            </a:r>
            <a:endParaRPr lang="en-US" sz="785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Сетки и чертежи: плоскость помогает «разложить»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служит основой для чертежей: по ней проводят линии, строят сетки и размещают элементы рисунка. Например, когда рисуют таблицу координат или геометрическую схему, именно плоскость задаёт «рамку», в которой всё располагается.
</a:t>
            </a:r>
            <a:endParaRPr lang="en-US" sz="8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объектов задаётся однозначно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правил такой: иногда точками можно закрепить только направление, а иногда — сразу определить единственный объект.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точки однозначно задают прямую, а три точки не на одной прямой — единственную плоскость; одна точка не фиксирует прямую единственным образом.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определения и свойства геометрических объектов (без привязки к экспериментальным данным)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Принадлежность объектов друг другу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может принадлежать прямой: если на чертеже она лежит на линии, то говорят, что она находится на прямой. Это фиксируется положением на рисунке и читается по обозначениям.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может лежать в плоскости, пересекать её или не иметь с плоскостью общих точек. Такие различия помогают различать «где проходит линия» в пространстве.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Принадлежность и взаимное расположение записывают на чертежах буквами, индексами и линиями. Благодаря этим условным знакам решение задач становится точным, а не только описательным.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838848"/>
            <a:ext cx="3971100" cy="14658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прямая может располагаться относительно плоскости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три возможных случая взаимного расположения прямой и плоскости и связывает их с числом общих точек. Ключевой вывод: именно по общим точкам определяют ситуацию на чертеже.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прямой и плоскости бесконечно много общих точек — прямая лежит в плоскости. Одна общая точка означает пересечение, а отсутствие общих точек — параллельность.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 (общие свойства принадлежности и расположения).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обозначения на геометрическом чертеже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чтения: сопоставляем видимые условные знаки с тем, какой объект они обозначают, а затем используем их для записи решения.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96" y="180597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5620" y="2714586"/>
            <a:ext cx="719700" cy="575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2112" y="3536330"/>
            <a:ext cx="719700" cy="6397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06100" y="144325"/>
            <a:ext cx="52614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и пересекающиеся прямые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Пересекающиеся прямые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Пересекающиеся прямые имеют ровно одну общую точку. На чертеже они выглядят как две линии, которые сходятся и затем расходятся, образуя угол в точке пересечения.
</a:t>
            </a:r>
            <a:endParaRPr lang="en-US" sz="751" dirty="0"/>
          </a:p>
        </p:txBody>
      </p:sp>
      <p:sp>
        <p:nvSpPr>
          <p:cNvPr id="9" name="Text 3"/>
          <p:cNvSpPr txBox="1"/>
          <p:nvPr/>
        </p:nvSpPr>
        <p:spPr>
          <a:xfrm>
            <a:off x="6460465" y="26612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лежат в одной плоскости и не пересекаются. На рисунке они обычно изображаются как линии, которые идут рядом и сохраняют одинаковое «направление».
</a:t>
            </a:r>
            <a:endParaRPr lang="en-US" sz="751" dirty="0"/>
          </a:p>
        </p:txBody>
      </p:sp>
      <p:sp>
        <p:nvSpPr>
          <p:cNvPr id="10" name="Text 4"/>
          <p:cNvSpPr txBox="1"/>
          <p:nvPr/>
        </p:nvSpPr>
        <p:spPr>
          <a:xfrm>
            <a:off x="2796956" y="3514951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видно на чертеже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Сравнивайте наличие общих точек: одна точка — пересечение, нет общих точек — параллельность. Уточняйте плоскость рисунка, чтобы не спутать ситуацию в пространстве.
</a:t>
            </a:r>
            <a:endParaRPr lang="en-US" sz="75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геометрических объектов в окружающем мире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предметы всегда имеют толщину и «объём», поэтому служат лишь наглядной опорой. В математике эти особенности намеренно не учитывают.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перехода от точки к плоскости растёт число измерений, которые мы можем изобразить. Учёт «идеализации» помогает правильно понимать рисунки в задачах.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примеров (тетрадные отметки, нить/край линейки, поверхность стола/доски).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эти понятия встречаются в школьной геометрии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Параллельность, перпендикулярность и координаты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же понятия нужны, чтобы изучать параллельные и перпендикулярные прямые, координатную сетку и чертежи. Без них невозможно строго формулировать, что именно где проходит и как фигуры соотносятся друг с другом.
</a:t>
            </a:r>
            <a:endParaRPr lang="en-US" sz="983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Построения фигур и запись свойств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Точка, прямая и плоскость используются, когда строят треугольники, четырехугольники, углы и отрезки. Любая фигура на чертеже «держится» на точках и линиях, а их взаимное расположение описывают точно.
</a:t>
            </a:r>
            <a:endParaRPr lang="en-US" sz="98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простых объектов к фигурам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построений: соединяем точки, затем используем отрезки и прямые, а плоскость задаёт основу для всех плоских фигур.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5549" y="1168600"/>
            <a:ext cx="3637351" cy="2802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словарь по теме урока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вспомнить термины и научиться связывать слово с тем, как объект выглядит на рисунке. Это снижает количество ошибок при чтении чертежей и записи решений.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различаются по смыслу и по тому, какие элементы есть на рисунке: точки задают позиции, прямые задают направление, плоскость задаёт область, а принадлежность связывает объекты на чертеже.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геометрии 7 класса (базовые определения и обозначения).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теме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говорить, что точка «маленькая», хотя в математике у неё нет размеров. Точка — это идеальный объект, который используется для точного указания положения.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нельзя отождествлять с листом бумаги без уточнения: в модели у плоскости нет толщины. Лист лишь помогает представить, как выглядит плоская поверхность на чертеже.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формулировки помогают отличать объект от его изображения. Тогда вы корректно читаете условные знаки и понимаете, что именно требуется доказать или построить.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Прямую нельзя называть просто «длинной линией», потому что она бесконечна в обе стороны. Если нарисовать отрезок и назвать его прямой, можно получить неверные выводы.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мысль: три основы геометрии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задаёт положение, прямая задаёт направление и связь точек, плоскость задаёт пространство для построений на чертеже. Эти основы школьной геометрии помогают читать рисунки и решать задачи на построение.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2026-05-14T01:26:05Z</dcterms:created>
  <dcterms:modified xsi:type="dcterms:W3CDTF">2026-05-14T01:26:05Z</dcterms:modified>
</cp:coreProperties>
</file>