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параллельных прямых: зачем это нужно на уроке математики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параллельные прямые и учимся строить их точно.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заметить в тетрадях, на дорогах и в зданиях. В геометрии они помогают строить аккуратные фигуры, понимать чертежи и проверять точность построений.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 плоскости называют параллельными, если они не пересекаются. При этом расстояние между ними остаётся одинаковым на всём протяжении.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обозначают знаком a ∥ b. Это короткая запись помогает быстро читать чертежи, формулировать свойства фигур и решать геометрические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параллельных линий хорошо знакомы: противоположные стороны прямоугольника, строчки в тетради и полосы дорожной разметки.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идут в одном направлении и не имеют общей точки. Если продолжать их бесконечно, расстояние между ними не меняется. Это главный признак параллельности.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имеют одну общую точку. После пересечения они меняют направление, поэтому между ними нельзя сохранить постоянное расстояние на всём участке.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пересекающиеся прямые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построения параллельных прямых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провести ровную прямую и служит опорой при построении. Без неё трудно сохранить точное направление линии.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переносить направление прямой. Его удобно сдвигать вдоль линейки без поворота, чтобы получить параллельную линию.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 клетчатая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нужен для откладывания равных углов, а клетки помогают строить прямые с одинаковым наклоном и проверять аккуратность чертежа.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с помощью угольника
</a:t>
            </a:r>
            <a:endParaRPr lang="en-US" sz="199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построении через заданную точку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по равному углу
</a:t>
            </a:r>
            <a:endParaRPr lang="en-US" sz="221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секущую и сравнение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секущая пересекает две прямые, а соответственные углы равны, то прямые параллельны. Этот признак особенно удобен при проверке чертежей и выполненных построений.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 двух прямых. Поэтому их сравнение помогает понять, сохраняется ли направление линий.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этот признак используют как доказательство: если углы совпали, значит, прямые не пересекутся. Это надёжный способ установить параллельность.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по равным соответственным углам
</a:t>
            </a:r>
            <a:endParaRPr lang="en-US" sz="21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по равным накрест лежащим углам
</a:t>
            </a:r>
            <a:endParaRPr lang="en-US" sz="2147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углы равны, то две прямые параллельны. Такой признак часто применяют, когда строят линию через заданную точку по углу.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расположены по разные стороны от секущей, но внутри области между прямыми. Их равенство показывает, что линии направлены одинаково.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полезен и для построения, и для доказательства. Он помогает убедиться, что найденная прямая действительно не встретит исходную.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углы сравнивают между собой, а другие складывают. Это помогает быстро определить, параллельны ли прямые.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пары углов подтверждают параллельность, а сумма односторонних углов 180° служит дополнительной проверкой.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«Построение параллельных прямых», составлено для презентации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 секущей и параллельных прямых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школьных способа отличаются набором инструментов, скоростью работы и областью применения. Выбор зависит от того, нужно ли быстро провести линию, точно задать угол или выполнить построение на клетчатой бумаге.
</a:t>
            </a:r>
            <a:endParaRPr lang="en-US" sz="1067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угольник подходят для быстрого построения, транспортир — для точного угла, а клетчатая бумага удобна для простых чертежей и проверки направления.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«Параллельные прямые»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построения параллельных прямых
</a:t>
            </a:r>
            <a:endParaRPr lang="en-US" sz="25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параллельные прямые легко проводить по одному и тому же направлению клеток. Если линия сохраняет одинаковый наклон, она не отклоняется в сторону и выглядит ровно.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клетки как ориентир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 и за расстоянием между линиями: оно должно оставаться постоянным. Такой способ помогает быстро выполнять задания в тетради и сразу замечать неточности в чертеже.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промежуток между линиями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 поворотом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угольник при движении немного повернуть, направление линии изменится. В результате полученная прямая перестанет быть параллельной исходной и может постепенно сблизиться с ней.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транспортиром ошибка в нескольких градусах уже меняет результат. Неправильно отложенный угол приводит к тому, что построение теряет точность и требует повторной проверки.
</a:t>
            </a:r>
            <a:endParaRPr lang="en-US" sz="1205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или дрожащий карандашный штрих затрудняет проверку чертежа. Если линия выглядит ломано или нечетко, трудно увидеть, сохраняется ли одинаковое направление на всем участке.
</a:t>
            </a:r>
            <a:endParaRPr lang="en-US" sz="1214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шаг по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важно выдерживать одинаковое число клеток. Если отступы отличаются, линии начинают сближаться или расходиться, и параллельность нарушается.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нужно обратить внимание
</a:t>
            </a:r>
            <a:endParaRPr lang="en-US" sz="28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примерах легко увидеть одно и то же направление линий, хотя сами объекты очень разные. Это делает тему понятной даже без сложных чертежей.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чаще всего заметна там, где нужна упорядоченность и точная геометрия: в транспорте, учебных записях, разметке и строительных формах.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повседневной среды; обобщение для учебной иллюстрации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параллельные линии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 черчении и оформлении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параллельные линии помогают строить рамки, таблицы, стены и обозначать размеры деталей. Благодаря им чертеж читается легче, а элементы располагаются точно и без перекосов.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 и рисунках такие линии создают ритм, порядок и ощущение симметрии. Даже простой узор становится выразительнее, если повторяющиеся полосы идут строго параллельно.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параллельные элементы делают фасады, коридоры и планировки аккуратными. Они помогают сохранять правильные пропорции и визуально организуют пространство.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прямая построена правильно
</a:t>
            </a:r>
            <a:endParaRPr lang="en-US" sz="233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 совпадении направления, равенстве углов и постоянстве расстояния между прямыми.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аксиома делает построение однозначным: у задачи есть только одно правильное решение, если известны прямая и точка вне неё.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параллельная данной, может быть проведена через точку вне этой прямой
</a:t>
            </a:r>
            <a:endParaRPr lang="en-US" sz="123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аксиома параллельной прямой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ведущие в даль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рельсовые линии кажутся бесконечно одинаковыми, потому что они идут в одном направлении и не сближаются. Именно это свойство позволяет поезду двигаться ровно и безопасно, а человеку — сразу узнавать параллельные линии в повседневной жизни.
</a:t>
            </a:r>
            <a:endParaRPr lang="en-US" sz="100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как готовая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 тетради помогают писать ровно и выдерживать одинаковые промежутки между строками. Когда ученик видит такой образец, ему проще понять, как сохранять направление и аккуратность в собственных чертежах и записях.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линии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разметка, оконные рамы и элементы зданий часто строятся на параллельных линиях. Благодаря им пространство выглядит упорядоченным, а формы — более чёткими и понятными для глаз.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знакомых предметах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нужен для того, чтобы сохранить направление исходной прямой и получить единственную правильную параллель.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последовательно выполнить все шаги и проверить углы, можно получить аккуратную и математически верную параллельную прямую.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построения параллельной прямой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параллельной прямой через точку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параллельных прямых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строить точные чертежи и узнавать геометрию вокруг себя. Их можно провести разными способами, но результат должен быть один: линии не пересекаются и сохраняют расстояние.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2026-05-24T17:09:06Z</dcterms:created>
  <dcterms:modified xsi:type="dcterms:W3CDTF">2026-05-24T17:09:06Z</dcterms:modified>
</cp:coreProperties>
</file>