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jpe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«Новогодняя быль» С. Михалкова: зимняя история о добре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Новогодняя история о доброте, смелости и чуде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Михалков: писатель, которого любят дети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Михалков писал просто и живо, поэтому его произведения легко читать во 2 классе. В них есть юмор, доброта и важный жизненный урок, который понятно чувствуют даже младшие школьники.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1157995"/>
            <a:ext cx="7725300" cy="142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звучит как рассказ о реальном случае, в котором всё же остаётся место чуду.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15" y="3095994"/>
            <a:ext cx="2874600" cy="9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слово
</a:t>
            </a:r>
            <a:endParaRPr lang="en-US" sz="5895" dirty="0"/>
          </a:p>
        </p:txBody>
      </p:sp>
      <p:sp>
        <p:nvSpPr>
          <p:cNvPr id="8" name="Text 3"/>
          <p:cNvSpPr txBox="1"/>
          <p:nvPr/>
        </p:nvSpPr>
        <p:spPr>
          <a:xfrm>
            <a:off x="6078290" y="3095994"/>
            <a:ext cx="24588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увидеть в истории не сказку, а событие, похожее на настоящую жизнь.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3070815" y="4112094"/>
            <a:ext cx="28746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Толковый словарь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праздничная картина в тексте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вечер у дома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окном тихо падает снег, а в доме уже чувствуется ожидание праздника. Вечерний свет делает комнату тёплой и уютной, и кажется, что сейчас вот-вот начнётся новогодняя история.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Детское ожидание праздника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смотрят на ёлку, ждут подарков и обсуждают новогоднюю суету. В их чувствах смешаны нетерпение, любопытство и радость, поэтому сюжет легко представить и почувствовать как живой зимний эпизод.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Ёлка и огоньки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Украшенная ёлка сразу создаёт настроение радости. Яркие огоньки, игрушки и блеск делают картину нарядной, как будто праздник уже заглянул в дом и зовёт детей ближе к чуду.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герои в новогодней истории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герои сначала поступают не совсем правильно, но потом умеют признать ошибку. Это делает их похожими на обычных детей, которым важно научиться отвечать за свои слова и действия.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герои поддерживают, помогают и не спешат осуждать. Их поведение показывает, что доброта проявляется не только в словах, но и в спокойной, честной реакции на трудную ситуацию.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персонажи раскрываются через поступки и разговоры. Поэтому читатель видит не просто смешные эпизоды, а людей, которые учатся быть внимательными, смелыми и отзывчивыми друг к другу.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новогодний сюжет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«Новогодней были»: от ожидания праздника к доброму финалу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992" y="1653906"/>
            <a:ext cx="486000" cy="48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8677" y="1702506"/>
            <a:ext cx="486000" cy="388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6093" y="1653906"/>
            <a:ext cx="486000" cy="486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 произведении С. Михалкова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12662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деталь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24318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рождается из маленькой неожиданности: обычная зимняя сцена вдруг становится забавной. Такая деталь помогает младшим школьникам легко следить за сюжетом и улыбаться вместе с героями.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1346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Детский взгляд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433003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показана так, как её могли бы увидеть дети: просто, ярко и немного наивно. Именно поэтому смешное в тексте не обижает, а вызывает добрую улыбку.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28763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слово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6240419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реплики и короткие фразы делают историю подвижной. Они звучат естественно, поэтому юмор воспринимается легко и помогает запомнить саму новогоднюю ситуацию.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«Новогодняя быль»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вызывает радостное ожидание, потому что в ней всё связано с праздником, детскими надеждами и светлой зимней атмосферой. Читателю хочется узнать, чем закончится этот новогодний вечер.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финалу остаются тепло, доверие и спокойная улыбка. Даже если сначала что-то идёт не так, добрый исход делает рассказ уютным и очень близким младшим школьникам.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эта история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честно признавать ошибки и не скрывать правду. Это важный шаг к доверию, без которого трудно сохранить хорошие отношения с людьми.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видно, как полезно помогать и поддерживать друг друга. Такая забота делает даже обычный день похожим на маленькое чудо.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напоминает, что добрый поступок важнее капризов и случайных обид. Если человек умеет подумать о других, праздник становится по-настоящему светлым.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 здесь связан не только с подарками, но и с ответственностью. Автор показывает: радость становится больше, когда её разделяют с другими.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произведения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тексте простые и понятные, поэтому их легко читать вслух. Для младших школьников это особенно удобно: смысл сразу улавливается без долгих объяснений.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и яркие образы помогают быстро представить зимнюю картину. Такой язык делает рассказ живым, а чтение — лёгким и приятным.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есть ритм, который хорошо слышится на уроке. Благодаря этому отдельные выражения запоминаются, а сама история остаётся в памяти надолго.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408" y="1197864"/>
            <a:ext cx="2755195" cy="33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Новогоднее чудо в обычной жизни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8119" y="1544371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«Новогодней были» чудо рождается не из волшебной палочки, а из доброго поступка. Кто-то помогает, кто-то мирится, и от этого праздник становится по-настоящему светлым и тёплым.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5824" y="2799534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финал особенно понятен детям. Он показывает, что радость можно сделать своими руками, если быть честным, внимательным и готовым исправить ошибку.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текст при чтении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наблюдений помогает увидеть и события, и смысл поступков героев.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Новогодние тексты для школьного чтения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95090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праздником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детям особенно интересно читать истории о ёлке, снежинках и ожидании чуда. Такие тексты сразу настраивают на праздничное настроение и помогают легко включиться в урок.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50323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помогает увидеть, чему учит история. Ученики замечают добрые поступки, смешные эпизоды и светлый финал, а затем легко пересказывают прочитанное.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397238" y="1333500"/>
            <a:ext cx="3456000" cy="11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 классе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«Новогодняя быль» удобно читать вслух: сюжет понятный, события идут по порядку, а герои ведут себя как обычные дети. Это делает текст близким и живым.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в произведении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ожидание праздника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чувствуется приближение Нового года: всё вокруг связано с ёлкой, огоньками и весёлой суетой. Сразу появляется тёплое ощущение праздника и предвкушение чуда.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радость и облегчение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настроение меняется: возникает маленькое напряжение или смешной поворот, а затем всё завершается хорошо. Именно такой переход делает историю живой, доброй и запоминающейся.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47" y="1567421"/>
            <a:ext cx="37800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8672" y="1567421"/>
            <a:ext cx="330750" cy="37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147" y="3182561"/>
            <a:ext cx="378000" cy="302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5047" y="3144761"/>
            <a:ext cx="378000" cy="37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история легко запоминается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последовательность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идут одно за другим, поэтому ребёнок легко следит за сюжетом. Такой порядок помогает не терять мысль и быстро пересказать историю своими словами.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образы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ёлка, огоньки и вечер создают яркую картину, которую легко представить. Знакомые детали делают текст близким и сразу вызывают новогоднее настроение.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1097280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разговоры
</a:t>
            </a:r>
            <a:endParaRPr lang="en-US" sz="1400" dirty="0"/>
          </a:p>
        </p:txBody>
      </p:sp>
      <p:sp>
        <p:nvSpPr>
          <p:cNvPr id="19" name="Text 7"/>
          <p:cNvSpPr txBox="1"/>
          <p:nvPr/>
        </p:nvSpPr>
        <p:spPr>
          <a:xfrm>
            <a:off x="4131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звучит естественно и понятно. По разговорам легко понять характеры, настроение и то, почему персонажи поступают именно так.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41817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финал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47340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заканчивается светло, поэтому хорошо остаётся в памяти. Радостный итог помогает запомнить не только события, но и главный смысл произведения.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к хорошему финалу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показывает, как ошибка превращается в добрый поступок и радостный итог.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С. Михалкова читают детям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Михалков писал простыми словами, поэтому его тексты легко понимать младшим школьникам. В них нет сложных объяснений, а смысл раскрывается через ясные действия и знакомые ситуации.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Михалков умеет делать героев живыми и запоминающимися. Ребёнок быстро узнаёт в них обычных людей, а значит, легче замечает, как важно быть внимательным, смелым и отзывчивым.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часто соединяют доброту, честность и лёгкий юмор. Благодаря этому серьёзный разговор о поступках звучит мягко, без назидания, и не утомляет ребёнка.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важно заметить в тексте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Ёлочные огни и снежный вечер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детали сразу создают праздничную картину. Перед глазами возникает тёплая комната, за окном тихо падает снег, а в доме уже ждут Нового года и волшебного вечера.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или трогательный момент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эпизоды помогают почувствовать, что история не скучная. В них особенно заметно, как в обычной жизни вдруг появляется радость, и от этого хочется читать дальше.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героев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словам персонажей можно понять их настроение и характер. Один говорит с волнением, другой — с улыбкой, и из-за этого сцена становится почти живой, как маленький зимний спектакль.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праздник начинается не с подарков, а с добрых отношений между людьми. Когда герои ведут себя честно и по-доброму, история становится светлой и тёплой.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Новогоднее чудо в тексте связано с поступками, а не только с украшениями. Помощь, примирение и забота делают обычный день похожим на праздник.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напоминает, что важно замечать чувства других. Если быть внимательным, можно вовремя поддержать, извиниться или исправить ошибку.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остаётся ощущение радости и доверия. Именно поэтому история учит верить в хороший финал и самому делать добро.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почему «Новогодняя быль» подходит для урока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«Новогодняя быль» соединяет праздничное настроение, лёгкий юмор и важный урок о доброте. Она понятна второклассникам, помогает обсуждать поступки героев и оставляет после чтения тёплое, светлое чувство.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2026-05-24T06:13:29Z</dcterms:created>
  <dcterms:modified xsi:type="dcterms:W3CDTF">2026-05-24T06:13:29Z</dcterms:modified>
</cp:coreProperties>
</file>