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России: особенности и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омывается 13 морями и 3 океанами с протяжённостью границ около 38 000 км.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формирование морских границ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формирование морских границ России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России начали формироваться с XVIII века в ходе освоения Арктики русскими поморами. Этот процесс продолжился арктическими экспедициями XVII–XVIII веков и окончательно закрепился в XX веке, играя важную роль в экономике и безопасности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и океаны, омывающие Россию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России на трёх океанах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морские границы проходят через Северный Ледовитый, Атлантический и Тихий океаны, обеспечивая доступ к важным морским путям и ресурсам. Это придаёт стране огромный геополитический и экономический вес.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границ и её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морских границ составляет около 38 000 км, что делает Россию одной из ведущих морских держав. Значительная часть этих границ расположена в суровых условиях Арктики.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 — ключ к ресурсам и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Арктики имеют стратегическое значение благодаря запасам нефти, газа и рыбы, а также служат важными путями для Северного морского пути, который ускоряет грузоперевозки между Европой и Азией.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Северного Ледовитого океана и его морей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и основные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омывает российское побережье более чем на 14 000 км, включая Кольский полуостров, Ямал, Таймыр, Якутию и Чукотку. Эти регионы связаны с пятью крупными морями.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пяти арктических морей обладает уникальными климатическими и природными особенностями, влияющими на экосистемы и хозяйственную деятельность в этих районах.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9194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208" y="1909161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1383" y="190916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29194"/>
            <a:ext cx="236400" cy="21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моря Арктического побережья России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арктическое море с относительно мягким климатом, благодаря влиянию Северо-Атлантического течения. Важные порты — Мурманск и Архангельск.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Расположено к востоку от Баренцева, характеризуется суровым климатом и обширными ледовыми покрытиями. Богато нефтью, газом и рыбой.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Лаптевых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Находится между Карским и Восточно-Сибирским морями, покрыто льдом большую часть года. Впадают крупные реки Якутии и Таймыра.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Восточно-Сибирское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Граничит с Якутией и Новосибирскими островами, отличается самыми длинными ледовыми сезонами и минимальным освоением.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Чукотское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Арктику с Тихим океаном через Берингов пролив. Уникально длинной ледовой зимой и слабой инфраструктурой.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море: особенности и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море: особенности и значение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отличается сравнительно тёплым климатом благодаря тёплому течению Гольфстрим, что обеспечивает круглогодичную навигацию и функционирование портов Мурманска и Архангельска.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богато запасами рыбы, включая треску и пикшу, что делает его одним из центров рыбной промышленности России с развитым судоходством и рыболовством.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Расположено восточнее Баренцева, с более холодным климатом и обширными ледовыми зонами, ограничивающими судоходство большую часть года.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Омывает северные территории Ямала и Таймыра, содержащие значительные запасы нефти и природного газа, активно разрабатываемых с морского шельфа.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Богато рыбой и морепродуктами, служит важным источником биологических ресурсов для региональной экономики Северного морского пути.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море: география и природные ресурсы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Расположено между Карским и Восточно-Сибирским морями, с постоянно ледовым покровом большую часть года, что усложняет судоходство и добычу ресурсов.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суровый с длинными зимами и низкими температурами, что формирует сложные условия для местных экосистем и человеческой деятельности.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омывают территории Якутии и Таймыра, где впадают крупные реки Лена, Яна и Индигирка, придавая уникальный гидрологический профиль.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Лаптевых: климат и география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Ледовый режим характеризуется непрерывным присутствием многолетнего льда, ограничивая возможности круглогодичных морских перевозок и рыбной ловли.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Восточно-Сибирское и Чукотское моря: этапы освоения и география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– первые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картографические и гидрологические изыскания побережий Восточно-Сибирского и Чукотского морей русскими исследователями и мореплавателями.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– закрепление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современных морских границ и начало промышленного освоения ресурсов, включая нефть и рыбу, в условиях сложного климата.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– развитие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развитие транспортной и промышленной инфраструктуры через проекты Северного морского пути и экологический мониторинг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Ледовая обстановка в арктических морях России — до 9 месяцев в году и толщиной льда 2-3 метра — создаёт большие препятствия для морского транспорта и промышленности.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лед покрывает северные моря России до девяти месяцев в году, значительно усложняя судоходство и добычу ресурсов.
</a:t>
            </a:r>
            <a:endParaRPr lang="en-US" sz="213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морей Северного Ледовитого океана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Баренцева моря: треска и пикша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Баренцевом море обитают такие важные рыбы, как треска и пикша, на которых основан местный рыбный промысел. Эти виды служат основой питания многих морских хищников и поддерживают экономику региона.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Карского и Лаптевых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Карском и море Лаптевых встречаются белые медведи, моржи и кольчатые тюлени. Эти животные адаптированы к суровым арктическим условиям и играют ключевую роль в экосистеме.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Реликтовые виды ракообразных и моллюсков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моря являются домом для уникальных реликтовых видов ракообразных и моллюсков. Они поддерживают биологическое разнообразие и служат пищей для многих морских обитателей Северного Ледовитого океана.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выделяется более мягким климатом благодаря тёплому Северо-Атлантическому течению, способствующему круглогодичной навигации и биологическому разнообразию региона.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факторов на моря Арктики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северных морях преобладают суровые климатические условия: среднегодовые температуры опускаются ниже -10 °C и часто дуют сильные арктические ветра, осложняющие освоение.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погоды, частые штормы и обильные снегопады являются нормой в арктических морях, что делает деятельность человека здесь крайне сложной и требует особых подготовок.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является основным регионом рыбной промышленности России, где добываются треска, пикша и мойва, обеспечивая продовольственную безопасность страны.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северных морей России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Карское и Восточно-Сибирское моря богаты углеводородными ресурсами, разведка и добыча нефти и газа в этих акваториях стимулируют энергетическую отрасль страны.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служит стратегической транспортной артерией для перевозки грузов между Европой и Азией, сокращая время доставки товаров.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и природных ресурсов в северных морях поддерживает экономический рост и способствует социально-экономическому развитию арктических регионов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 морей Северного Ледовитого океана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 морей Северного Ледовитого океана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занимает ключевое место, особенно промысел трески, пикши и мойвы, что поддерживает местные общины и рыбоперерабатывающую промышленность Северного региона.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 и газа с морского шельфа и транспортировка грузов по Северному морскому пути обеспечивают энергетическую безопасность и международное экономическое сотрудничество.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объёмов перевозок связан с улучшением ледокольной инфраструктуры и уменьшением ледяного покрова из-за потепления климата.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Грузоперевозки по Северному морскому пути: статистика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свидетельствует о значительном увеличении грузопотока, что подтверждает важность и перспективность Северного морского пути.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транспорта РФ,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моря нефтепродуктами представляет серьёзную угрозу экосистемам и требует постоянного контроля и предупреждения аварийных ситуаций.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 обитания моржей и белых медведей приводит к снижению численности этих важных представителей северной фауны и ухудшает экобаланс.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Усиленное таяние арктических льдов связано с глобальными климатическими изменениями, меняющими характер морского ледового покрова и среду обитания животных.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северных морей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рыб и морских птиц оказывает негативное воздействие на пищевые цепи и устойчивость природных сообществ Арктики.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современные проекты в Арктике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Атомный ледокольный флот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крупнейшим в мире атомным ледокольным флотом, который обеспечивает круглогодичное судоходство по Северному морскому пути, несмотря на ледовые препятствия и суровые природные условия.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сухогруза «Севморпуть»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сухогруз «Севморпуть» преодолел Северный морской путь всего за 11 дней. Это демонстрирует возможности и перспективы развития круглогодичных арктических перевозок.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является зоной совместных интересов России и Норвегии, что зафиксировано договорами 2010 года, способствуя мирному сотрудничеству и безопасности региона.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морских границ России превышает 38 000 км, из них около 20 000 км приходится на Арктику, что определяет стратегическое значение этих территорий для страны.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арктические моря полностью принадлежат России, что подчёркивает её исключительный суверенитет и ответственность за северные рубежи.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значение северных морей России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Арктике действует национальное законодательство, регулирующее морскую деятельность и охрану природы в пределах российских вод.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и экономическая зона управляются международными соглашениями с соседними странами, включая Норвегию и США, обеспечивая правовую стабильность.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защищает свои экономические и экологические интересы в Арктике, участвует в международных форумах и реализует программы устойчивого развития.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режим в северных морях России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освоения и сохранения северных морей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Северного Ледовитого океана важны для экологии и экономики России. Их развитие требует баланса между ресурсами и охраной природы, с применением новых технологий и международного сотрудничества.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2026-05-10T22:56:46Z</dcterms:created>
  <dcterms:modified xsi:type="dcterms:W3CDTF">2026-05-10T22:56:46Z</dcterms:modified>
</cp:coreProperties>
</file>