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магма прорывается к поверхности Земли?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вулканы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показывают, как внутренняя энергия планеты влияет на поверхность, климат и жизнь людей.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вулкан и почему он извергается
</a:t>
            </a:r>
            <a:endParaRPr lang="en-US" sz="3009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 — это участок земной коры, где расплавленная порода из глубины может выйти наружу. Он связывает недра планеты с её поверхностью и меняет ландшафт.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вулкан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вулканы, учёные понимают строение Земли, движение плит и возможные риски для людей, которые живут рядом с опасными районами.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происходит, когда магма, газы и давление находят путь к поверхности. Иногда выход бывает спокойным, а иногда сопровождается взрывом и выбросом пепла.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начинается извержение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извержения зависит от состава магмы, количества газов и того, насколько легко они выходят наружу. Эти условия меняются от вулкана к вулкану.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сила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50" y="2901347"/>
            <a:ext cx="2697000" cy="19648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вулкана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 — это расплавленная порода, которая находится под землёй. Когда она достигает поверхности, её называют лавой, и она начинает быстро остывать.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 и лава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Лавовые потоки и слои пепла постепенно строят сам вулкан. Поэтому его форма зависит от того, что именно выбрасывалось во время прежних извержений.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вулкана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 расположен на вершине вулкана. Через это отверстие во время извержения выходят лава, газы, пепел и обломки пород.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Жерло — это канал внутри вулкана, по которому магма поднимается вверх. Оно соединяет глубинный очаг с кратером и боковыми выходами.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Жерло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3272441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Вулканический пепел состоит из очень мелких частиц породы и стекла. Он может подниматься высоко в воздух и разноситься ветром далеко от вулкана.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272425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Вулканический пепел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магма и давление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48367" y="124545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 пород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48367" y="146880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Земли температура настолько высока, что часть пород мантии плавится и образует магму. Это первый шаг к будущему извержению.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148367" y="404260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Прорыв наружу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148367" y="426595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давление становится слишком большим, породы не выдерживают, и магма прорывается наружу. Так начинается извержение, которое может быть спокойным или взрывным.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8367" y="3110218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давления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1148367" y="3333566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магме трудно выйти наружу, она накапливается в глубине и сжимает окружающие породы. Давление растёт, как в закрытом сосуде.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148367" y="2177834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магмы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148367" y="2401183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 легче окружающих твёрдых слоёв, поэтому она постепенно поднимается вверх. Ей помогают трещины и ослабленные зоны в земной коре.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вулканов с тектоникой плит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вулканов появляется там, где встречаются литосферные плиты. Их медленное движение создаёт условия для плавления пород и выхода магмы.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плит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вулканы возникают вдали от границ плит, над горячими точками. Такой пример есть на Гавайях, где магма поднимается из глубины особенно долго.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точки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столкновении плит одна из них уходит глубже под другую. В зоне субдукции породы частично плавятся, и возникает новый источник магмы.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Субдукция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плиты расходятся, в коре образуются разломы. Через них поднимается магма и формирует вулканы на участках растяжения земной поверхности.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плит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причины вулканизма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движение плит запускает разные вулканические процессы.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извержения сильнее других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01550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магмы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01550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магма скапливается в магматическом очаге и ждёт момента для прорыва. Чем больше её объём, тем сильнее давление на окружающие породы.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01550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Вязкость магмы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1550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Вязкая магма движется медленно и удерживает газы внутри. Поэтому давление нарастает сильнее, а извержение становится резким и опасным.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29494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газов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729494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подъёме газы расширяются и увеличивают силу выброса. Особенно заметны водяной пар и углекислый газ, которые делают извержение более взрывным.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29494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выход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29494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магма быстрее выпускает газы, поэтому чаще образует спокойные лавовые потоки. Такие извержения обычно менее взрывные, хотя тоже опасны.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вулканов и их особенности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вулканы отличаются формой, высотой и характером извержений. Это помогает заранее оценивать возможные опасности.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вулкана связана с вязкостью магмы и типом извержений.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 строению и характеру вулканической активности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вулкана в разрезе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глубине находится магматический очаг — резервуар расплавленной породы, где накапливается энергия перед извержением и подготавливается её выход к поверхности.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Магматический очаг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застывшей лавы и пепла постепенно наращивают конус вулкана, а боковые трещины показывают дополнительные пути для газа и магмы.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и трещины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вершине расположен кратер — отверстие, через которое выходят лава, газы, пепел и обломки горных пород во время извержения.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центральное жерло магма поднимается вверх, проходя по узкому каналу, который соединяет глубинные слои с кратером и боковыми выходами.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Жерло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вулканические явления и их риск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Лава движется медленнее других опасных явлений, но легко перекрывает дороги и разрушает постройки. Самые быстрые и смертоносные — пирокластические потоки.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риску на первом месте пирокластические потоки; пепел опасен на больших расстояниях, а лава чаще всего разрушает локально.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качественная оценка по описанию вулканических явлений; без числовых измерений.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95175"/>
            <a:ext cx="387900" cy="34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власти объявили эвакуацию, нужно уходить сразу и не ждать, пока ситуация ухудшится. Оставаться рядом с вулканом опасно из-за внезапных выбросов, пепла и обрушений склонов.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без промедления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падении пепла следует закрыть окна и двери, по возможности выключить вентиляцию и не выходить без необходимости. Пепел раздражает глаза и дыхательные пути, особенно у детей и людей с астмой.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дома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пеплопада помогает маска или влажная ткань, а также очки для защиты глаз. Нельзя тереть лицо и вдыхать пыль, потому что мелкие частицы легко проникают глубоко в дыхательные пути.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пепла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выполнять указания спасателей, следить за сообщениями служб и не приближаться к кратеру ради наблюдения. Даже если вулкан выглядит спокойным, опасность может резко усилиться за считаные минуты.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специалистов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 извержении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удалённые угрозы распространяются от вулкана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83550" y="2735775"/>
            <a:ext cx="39183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Сход лахара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дождя или таяния снега вода смешивается с пеплом и обломками, образуя густой поток, который быстро спускается по долинам и руслам рек.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2000" y="2735775"/>
            <a:ext cx="39183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Прибрежная волна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часть вулканического склона обрушивается в море или крупное озеро, вода смещается и может возникнуть цунами. Волны достигают берегов далеко от вулкана.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которые собирают учёные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Сейсмографы слышат недра
</a:t>
            </a:r>
            <a:pPr algn="l" indent="0" marL="0">
              <a:lnSpc>
                <a:spcPct val="90000"/>
              </a:lnSpc>
              <a:buNone/>
            </a:pPr>
            <a:r>
              <a:rPr lang="en-US" sz="14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склонах стоят сейсмографы и ловят даже слабые толчки. Когда под землёй начинает двигаться магма, частота и характер землетрясений меняются, и учёные получают первый сигнал о тревоге.
</a:t>
            </a:r>
            <a:endParaRPr lang="en-US" sz="1421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замечают деформацию
</a:t>
            </a:r>
            <a:pPr algn="l" indent="0" marL="0">
              <a:lnSpc>
                <a:spcPct val="90000"/>
              </a:lnSpc>
              <a:buNone/>
            </a:pPr>
            <a:r>
              <a:rPr lang="en-US" sz="14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сравнивают снимки одной и той же вершины и замечают, как она медленно вздувается или меняет температуру. Такие наблюдения особенно полезны, когда вулкан трудно обследовать с земли.
</a:t>
            </a:r>
            <a:endParaRPr lang="en-US" sz="1421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6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сигналы тревоги
</a:t>
            </a:r>
            <a:pPr algn="l" indent="0" marL="0">
              <a:lnSpc>
                <a:spcPct val="90000"/>
              </a:lnSpc>
              <a:buNone/>
            </a:pPr>
            <a:r>
              <a:rPr lang="en-US" sz="146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датчики измеряют состав выбросов у кратера и в фумаролах. Если растёт количество сернистого газа, это помогает понять, что магма подходит ближе к поверхности и давление внутри увеличивается.
</a:t>
            </a:r>
            <a:endParaRPr lang="en-US" sz="1464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приближение извержения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сочетании данных сейсмографов, спутников и газовых наблюдений; один признак не считается достаточным без остальных.
</a:t>
            </a:r>
            <a:endParaRPr lang="en-US" sz="11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из события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23000" y="127534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Боковой взрыв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323000" y="153835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 мая 1980 года на Сент-Хеленсе произошёл мощный боковой взрыв. Он сорвал часть склона и вызвал огромный оползень, который резко изменил форму горы и открыл путь для последующих выбросов.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323000" y="377369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безопасности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1323000" y="403670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Сент-Хеленса повлиял на систему предупреждения: стали точнее определять опасные зоны и ограничивать доступ к склонам. Для спасателей это стало важным примером того, как быстро меняется риск.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323000" y="2524520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науки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1323000" y="2787530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показало, что опасность создают не только лава и пепел, но и разрушение самого вулканического конуса. После этого учёные внимательнее изучали оползни и зоны возможного обрушения.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вулкан запомнили во всём мире
</a:t>
            </a:r>
            <a:endParaRPr lang="en-US" sz="2806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17300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2010 году Эйяфьятлайокудль выбросил в атмосферу большой объём пепла, который оказался опасным для авиации. Мелкие частицы могут попасть в двигатели и повредить самолёт.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17300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и самолёты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07775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напомнило, что небольшой по размерам вулкан способен повлиять на жизнь людей далеко за пределами Исландии. Вулканический пепел быстро превращает местную проблему в международную.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07775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Далёкие последствия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612537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облака пепла европейские авиарейсы временно приостанавливали, чтобы не рисковать безопасностью пассажиров и экипажей. Это затронуло не только авиацию, но и перевозки товаров.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612537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перевозок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787" y="21549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11986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58333"/>
            <a:ext cx="221100" cy="1965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люди получают от вулканов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районы часто дают почвы, богатые минералами. После выветривания они становятся особенно плодородными и помогают выращивать урожай на полях и плантациях.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Геотермальная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недр можно использовать для отопления домов и выработки электричества. Геотермальная энергия особенно ценна там, где горячая вода и пар доступны близко к поверхности.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рабочие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источники и вулканические ландшафты привлекают туристов и создают рабочие места. При этом посещение таких мест требует строгих правил и контроля безопасности.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Разумное освоение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возможна только там, где заранее изучены риски. Карты опасности, мониторинг и ограничения на строительство помогают использовать ресурсы, не подвергая людей лишней угрозе.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насколько хорошо запомнились основные идеи о вулканизме, и закрепите их коротким чек-листом.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показывают три опоры темы: происхождение магмы, главные опасности и правила защиты. Чек-лист помогает быстро повторить материал.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презентации «Вулканизм»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кратко о главном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Вулканы: опасность и сила Земли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напоминают, что Земля живая и постоянно меняется. Они могут быть опасны, но именно поэтому их важно изучать, наблюдать и понимать заранее.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2026-07-26T18:11:46Z</dcterms:created>
  <dcterms:modified xsi:type="dcterms:W3CDTF">2026-07-26T18:11:46Z</dcterms:modified>
</cp:coreProperties>
</file>