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леса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большой живой дом с тайнами и соседями.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просто деревья, а целый мир, где всё связано. Он даёт убежище животным, помогает сохранять влагу и делает воздух чище и прохладнее.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лес?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258" y="150225"/>
            <a:ext cx="5088583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и нижний этажи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Кроны и свет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верхнем ярусе тянутся к солнцу высокие деревья. Здесь больше света, поэтому крылатым и ловким жильцам проще искать еду и строить гнёзда.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Кусты, травы и мхи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прячутся кустарники, травы, мхи и лесная подстилка. Тут царят тень и прохлада, а маленькие звери и насекомые находят укрытие среди листьев.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— главные жители леса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любит сухие песчаные места, ель хорошо чувствует себя в тени и сырости, а берёза быстро заселяет открытые участки после ветра или пожара.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кормят лес семенами, шишками и сочной листвой. Их кроны дают тень, а ветви становятся удобным домом для птиц и насекомых.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крепко держат почву, чтобы её не смывало дождём. Листья и хвоя помогают очищать воздух, поэтому рядом с лесом легче дышится.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7776" y="1893040"/>
            <a:ext cx="3633356" cy="205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53402" y="1893040"/>
            <a:ext cx="3633356" cy="205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49044" y="1893040"/>
            <a:ext cx="3633356" cy="205795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7775" y="362725"/>
            <a:ext cx="11234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растёт под деревьями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453848" y="416258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Ягодные уголки леса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Черника, брусника и малина любят расти в полутени, где достаточно влаги. Их ягоды любят птицы, белки и люди, а сами кустики делают лес особенно ярким и вкусным на вид.
</a:t>
            </a:r>
            <a:endParaRPr lang="en-US" sz="2000" dirty="0"/>
          </a:p>
        </p:txBody>
      </p:sp>
      <p:sp>
        <p:nvSpPr>
          <p:cNvPr id="11" name="Text 3"/>
          <p:cNvSpPr txBox="1"/>
          <p:nvPr/>
        </p:nvSpPr>
        <p:spPr>
          <a:xfrm>
            <a:off x="4250925" y="4162561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папоротники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Папоротники, ландыши и лесные травы образуют зелёный ковёр под деревьями. Они украшают лес, а ещё служат укрытием для насекомых и местом, где можно спрятаться маленькому зверьку.
</a:t>
            </a:r>
            <a:endParaRPr lang="en-US" sz="1799" dirty="0"/>
          </a:p>
        </p:txBody>
      </p:sp>
      <p:sp>
        <p:nvSpPr>
          <p:cNvPr id="12" name="Text 4"/>
          <p:cNvSpPr txBox="1"/>
          <p:nvPr/>
        </p:nvSpPr>
        <p:spPr>
          <a:xfrm>
            <a:off x="8047916" y="4162536"/>
            <a:ext cx="34284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работа грибов
</a:t>
            </a:r>
            <a:pPr algn="l" indent="0" marL="0">
              <a:lnSpc>
                <a:spcPct val="100000"/>
              </a:lnSpc>
              <a:buNone/>
            </a:pPr>
            <a:r>
              <a:rPr lang="en-US" sz="1169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часто растут рядом со старыми пнями и листьями. Они помогают разбирать упавшие ветки и листья, а их грибница в почве поддерживает растения водой и полезными веществами.
</a:t>
            </a:r>
            <a:endParaRPr lang="en-US" sz="17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жизни в лесу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свет, растения, животные и почва связаны между собой.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604" y="2293800"/>
            <a:ext cx="485100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1042" y="2293800"/>
            <a:ext cx="363825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3929" y="2313150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93479" y="2313150"/>
            <a:ext cx="502200" cy="446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04104" y="2293800"/>
            <a:ext cx="485100" cy="48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10" name="Text 1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животные: кто когда бодрствует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925063" y="2963375"/>
            <a:ext cx="18789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бегуны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932554" y="3653800"/>
            <a:ext cx="18789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Зайцы и лисы часто полагаются на скорость. Если рядом опасность, они мчатся по тропинкам так быстро, будто в лесу включили невидимый сигнал тревоги.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081862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Ночные охотники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30893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 выходят на охоту в темноте и отлично слышат шорохи. Ночью им легче заметить добычу, пока остальные лесные жители уже устроились спать.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18393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Маскировка
</a:t>
            </a:r>
            <a:endParaRPr lang="en-US" sz="1800" dirty="0"/>
          </a:p>
        </p:txBody>
      </p:sp>
      <p:sp>
        <p:nvSpPr>
          <p:cNvPr id="16" name="Text 7"/>
          <p:cNvSpPr txBox="1"/>
          <p:nvPr/>
        </p:nvSpPr>
        <p:spPr>
          <a:xfrm>
            <a:off x="519140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многих зверей окраска помогает сливаться с листьями, корой и травой. Так их труднее заметить, а значит, проще спрятаться от врагов и устроить тихую прогулку.
</a:t>
            </a:r>
            <a:endParaRPr lang="en-US" sz="1400" dirty="0"/>
          </a:p>
        </p:txBody>
      </p:sp>
      <p:sp>
        <p:nvSpPr>
          <p:cNvPr id="17" name="Text 8"/>
          <p:cNvSpPr txBox="1"/>
          <p:nvPr/>
        </p:nvSpPr>
        <p:spPr>
          <a:xfrm>
            <a:off x="7293487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Норы и укрытия
</a:t>
            </a:r>
            <a:endParaRPr lang="en-US" sz="1800" dirty="0"/>
          </a:p>
        </p:txBody>
      </p:sp>
      <p:sp>
        <p:nvSpPr>
          <p:cNvPr id="18" name="Text 9"/>
          <p:cNvSpPr txBox="1"/>
          <p:nvPr/>
        </p:nvSpPr>
        <p:spPr>
          <a:xfrm>
            <a:off x="7300950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Кабаны, лисы и другие животные прячутся в густых зарослях, норах или под упавшими ветками. Лес для них — не только дорога, но и надёжный дом.
</a:t>
            </a:r>
            <a:endParaRPr lang="en-US" sz="1400" dirty="0"/>
          </a:p>
        </p:txBody>
      </p:sp>
      <p:sp>
        <p:nvSpPr>
          <p:cNvPr id="19" name="Text 10"/>
          <p:cNvSpPr txBox="1"/>
          <p:nvPr/>
        </p:nvSpPr>
        <p:spPr>
          <a:xfrm>
            <a:off x="9395563" y="2963375"/>
            <a:ext cx="18714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слух
</a:t>
            </a:r>
            <a:endParaRPr lang="en-US" sz="1800" dirty="0"/>
          </a:p>
        </p:txBody>
      </p:sp>
      <p:sp>
        <p:nvSpPr>
          <p:cNvPr id="20" name="Text 11"/>
          <p:cNvSpPr txBox="1"/>
          <p:nvPr/>
        </p:nvSpPr>
        <p:spPr>
          <a:xfrm>
            <a:off x="9403025" y="3653800"/>
            <a:ext cx="18714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Лоси, белки и многие другие жители леса внимательно слушают каждый шорох. Хороший слух помогает вовремя заметить опасность и не попасть в неприятную историю.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27" y="177200"/>
            <a:ext cx="4852146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леса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Дятел добывает насекомых из-под коры и словно лечит дерево, убирая вредителей. Синица тоже не сидит без дела: она ловко собирает гусениц и мелких жуков.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Сова охотится ночью, когда лес становится тихим, а клёст умеет доставать семена из шишек. Многие птицы ещё и разносят семена растений, помогая лесу обновляться.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переносят пыльцу с цветка на цветок. Благодаря этому растения могут образовывать плоды и семена, а лес получает новое поколение зелёных жителей.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их личинки разрушают старую древесину и опавшие ветки. Так они ускоряют превращение остатков в полезные вещества для почвы.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 не только строят большие домики, но и защищают лес от некоторых вредителей. Они постоянно трудятся, поэтому их можно назвать настоящими лесными дежурными.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Бабочки, пчёлы, жуки и муравьи живут по-разному, но вместе поддерживают порядок в лесу. У каждого из них своя маленькая, но очень важная работа.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— маленькие помощники леса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сам лесной житель остаётся невидимым, а его следы — как подсказки в детективе. Если внимательно смотреть, лес быстро начинает раскрывать свои секреты.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тропинке можно увидеть отпечатки лап, а рядом — погрызенные шишки или поцарапанную кору. Такие знаки подсказывают, кто проходил здесь совсем недавно.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Дупла, норы и небольшие тропки тоже много рассказывают о лесной жизни. По ним понятно, где зверь живёт, прячется или ищет корм.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прочитать лесные следы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8102" y="468600"/>
            <a:ext cx="4340597" cy="5910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в лесу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Хищники ловят других зверей, а всеядные едят и растения, и животную пищу. Так в лесу складываются цепочки питания и большая природная сеть.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75925" y="2549350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сами готовят себе пищу на свету, словно маленькие фабрики. Потом их листья, семена и ягоды становятся кормом для травоядных животных.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5824" y="2003550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35899" y="2003550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1699" y="4205367"/>
            <a:ext cx="428700" cy="38106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и почва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Листья, ветки и шишки образуют мягкий слой на земле. Он сохраняет влагу, защищает корни от холода и не даёт почве быстро высыхать.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подстилки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листвой живут черви, жуки и другие маленькие труженики. Они разрыхляют землю, прячутся от холода и помогают лесу оставаться живым.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Перегной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старые остатки растений превращаются в перегной. Он делает почву темнее, питательнее и помогает молодым растениям расти увереннее.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влаги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подстилка удерживает воду после дождя и таяния снега. Благодаря этому корни получают влагу дольше, а лес не пересыхает так быстро.
</a:t>
            </a:r>
            <a:endParaRPr lang="en-US" sz="1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Домики для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лесные жители строят норы, гнёзда и дупла. В таких укрытиях проще переждать опасность, непогоду и лишний шум.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растений есть «щиты»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Колючие иголки ели, светлая кора берёзы и колючие стебли малины помогают растениям переживать холод, сухость и встречи с любителями полакомиться.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умеют прятаться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 звери и птицы замирают, другие убегают, а третьи маскируются в траве или листве. В лесу хитрость часто важнее громкого рыка.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защищает себя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лес по временам года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лесу происходят из-за света, температуры и поведения растений и животных.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1227" y="177200"/>
            <a:ext cx="4852146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погода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как большой зелёный зонтик. Он делает воздух влажнее и прохладнее, а ветер в чаще становится слабее, будто кто-то тихонько прикрыл дверь.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под кронами не так жарко, а земля медленнее высыхает. Поэтому растениям и животным в лесу легче жить, чем на открытом месте.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4975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Костёр без присмотра, вырубка деревьев и повреждение кустарников делают дом лесных жителей беднее. Лесу нужно много времени, чтобы восстановиться.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954975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 щедро делится с человеком: даёт древесину, ягоды, грибы и тень. Ещё здесь приятно гулять, слушать птиц и отдыхать.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6928200" y="21523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 лес легко обидеть мусором, шумом и сломанными ветками. Даже маленькая неосторожность может нарушить покой зверей и птиц.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6928200" y="4345975"/>
            <a:ext cx="45366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Поэтому важно вести себя тихо, собирать только нужное и не оставлять следов беспорядка. Тогда лес останется добрым и красивым.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347775" y="493925"/>
            <a:ext cx="11299500" cy="10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лес
</a:t>
            </a:r>
            <a:endParaRPr lang="en-US" sz="3200" dirty="0"/>
          </a:p>
        </p:txBody>
      </p:sp>
      <p:sp>
        <p:nvSpPr>
          <p:cNvPr id="9" name="Text 5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914450" y="256882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Лес защищают заповедники и национальные парки. Там растениям и животным дают больше тишины, а людям напоминают о бережном отношении.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6872300" y="5295675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Если лес пострадал, ему помогают посадки молодых деревьев и уборка мусора. Так зелёный мир получает шанс снова окрепнуть.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278825" y="3904750"/>
            <a:ext cx="4998600" cy="13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Правила пожарной безопасности особенно важны летом. Нельзя играть с огнём без взрослых, ведь один маленький костёр может стать большой бедой.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9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леса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7784" y="1894603"/>
            <a:ext cx="5607371" cy="30281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1021" y="1894603"/>
            <a:ext cx="5607371" cy="30281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7775" y="362725"/>
            <a:ext cx="11480700" cy="130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лесные обитатели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9" name="Text 2"/>
          <p:cNvSpPr txBox="1"/>
          <p:nvPr/>
        </p:nvSpPr>
        <p:spPr>
          <a:xfrm>
            <a:off x="505989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шаг рыси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Рысь появляется в лесу почти неслышно: мягкие лапы и кисточки на ушах делают её очень узнаваемой. Ей нужны густые заросли, спокойные места и достаточно добычи, чтобы воспитывать котят.
</a:t>
            </a:r>
            <a:endParaRPr lang="en-US" sz="1695" dirty="0"/>
          </a:p>
        </p:txBody>
      </p:sp>
      <p:sp>
        <p:nvSpPr>
          <p:cNvPr id="10" name="Text 3"/>
          <p:cNvSpPr txBox="1"/>
          <p:nvPr/>
        </p:nvSpPr>
        <p:spPr>
          <a:xfrm>
            <a:off x="6379252" y="5072831"/>
            <a:ext cx="5290932" cy="88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1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великан под охраной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Бурый медведь выглядит сильным и спокойным, но ему тоже важны тишина и простор. Весной он ищет пищу, а в укромном месте устраивает берлогу, где можно переждать холодный сезон.
</a:t>
            </a:r>
            <a:endParaRPr lang="en-US" sz="17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каждый человек может помочь лесу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помогают сохранить лес чистым, тихим и безопасным для растений и животных.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наш зелёный друг
</a:t>
            </a:r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целый живой мир, где растения, животные, грибы и почва помогают друг другу. Если беречь его сегодня, он будет долго дарить нам красоту, тишину и свежий воздух.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2026-05-21T09:39:18Z</dcterms:created>
  <dcterms:modified xsi:type="dcterms:W3CDTF">2026-05-21T09:39:18Z</dcterms:modified>
</cp:coreProperties>
</file>