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нити в весеннем лесу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лес просыпается, и всё в нём начинает помогать друг другу.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в лесу становится влажно и светло. На деревьях набухают почки, под листьями появляются первые цветы, а птицы, насекомые и звери возвращаются к своим весенним делам.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оживает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лесу просыпаться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день становится длиннее, и солнечные лучи лучше прогревают землю. От тепла растения быстрее просыпаются, а корни начинают активнее работать и поднимать влагу.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солнце помогает почкам раскрыться и выпустить молодые листочки. Они нужны деревьям, чтобы собирать свет и вырастить крепкую зелёную крону.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светлом лесу первоцветы, например мать-и-мачеха и подснежник, появляются раньше густой листвы. Им хватает света, пока деревья ещё только одеваются в зелень.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897" y="1466362"/>
            <a:ext cx="120656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нужна весенняя вода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Талый снег и дождь наполняют почву влагой. Корни растений пьют эту воду, и стебли с листьями могут расти бодрее, словно после доброго умывания.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Цветам и травам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цветы особенно рады влажной земле. Без воды им трудно распускать лепестки, поэтому возле сырых полянок и ручьёв растений всегда больше.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Насекомым и птицам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 только растениям. Насекомые, птицы и звери тоже находят её у луж, ручьёв и влажной почвы, где весной кипит лесная жизнь.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лесных зверей вода важна каждый день. Она помогает им утолить жажду и находить места, где удобно пить, отдыхать и заботиться о потомстве.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и маленькие помощники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 на солнечной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старой листвой вдруг появляется яркий цветок, будто лес подал маленький знак: весна уже рядом. Его лепестки хорошо заметны, а сладкий нектар привлекает первых пчёл и шмелей, которым нужно быстро найти пищу после зимы.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садится на цветок, пьёт нектар и пачкает лапки пыльцой. Потом она летит дальше, и пыльца оказывается на другом растении. Так цветок помогает цветку, а лес получает новые семена и плоды.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спешат за угощением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ещё не спрятали землю в тени, пчёлам и шмелям легче заметить первые цветы. Они собирают нектар, а заодно переносят пыльцу между растениями. Без такой помощи многим лесным цветам было бы труднее продолжать свой род.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семени вырастает новое растение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семя меняется, когда получает достаточно воды, света и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под землёй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состоит из тонких нитей, которые прячутся в почве. Она похожа на тихую подземную сеть, через которую грибам удобно получать питание и расти.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лесу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делает почву более живой и влажной. Благодаря ей в лесной земле лучше сохраняется вода, а растениям становится легче находить питание.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грибницу сверху, но она трудится постоянно. Под землёй лес словно шепчется на своём тайном языке, и эта работа очень важна для всего леса.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— лесные труженики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муравейника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большой семьёй и строят прочные муравейники. Внутри у них много ходов, а снаружи кипит работа, словно в маленьком лесном городе.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разрыхляют землю, и в неё легче проникают вода и воздух. Ещё они переносят семена некоторых растений, помогая лесу расселяться.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уборка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убирают остатки насекомых и делают лес чище. Один муравейник кажется маленьким, но его польза заметна многим растениям и животным.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в лес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снова на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в лес прилетают грачи. Они шумно осматривают ветки, ищут удобные места и сразу принимаются за дела. Лес будто оживает от их громких голосов и быстрых крыльев.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ищет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прилетает весной и проверяет, где можно устроить гнездо. Пока он занят домом и песней, он ещё и собирает насекомых для корма. Так птица успевает и жить, и помогать лесу.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 охраняет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 любят весной петь на опушках и в зарослях кустов. Они охотятся на вредных насекомых, которые могут повредить листья и почки. Поэтому птицы становятся настоящими защитниками лесных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заботы лесных зверей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звери выходят из укрытий и начинают искать еду. Ёж просыпается после спячки, а белки и зайцы замечают, что вокруг стало теплее и оживлённее.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смена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меняют зимнюю шубку, чтобы стать незаметнее в лесу. Белки проверяют свои запасы, а затем отправляются искать свежую пищу и удобные места для отдыха.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малышей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зверей весной рождаются детёныши. Им нужны тишина, тепло и безопасные укрытия, поэтому лесные мамы стараются всё время быть рядом и очень внимательно следят за малышами.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лесу нельзя шуметь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гнёздах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высиживают яйца и кормят птенцов. Громкий разговор, крик или музыка могут их испугать, и они оставят гнездо. Тогда малышам станет труднее вырасти.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ищут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зверей в это время появляются детёныши. Им нужны тишина и безопасные укрытия. Шум мешает мамам искать пищу и заботиться о малышах.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уязвимы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Сорванный первоцвет уже не подарит семена, а сломанная ветка дольше заживает. В лесу каждый росток важен, потому что он кормит и прячет многих жителей.
</a:t>
            </a:r>
            <a:endParaRPr lang="en-US" sz="13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всё в лесу связано друг с другом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простая лесная цепочка весной: от солнечного тепла до возвращения питательных веществ в почву.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проходил здесь недавно?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влажной земле хорошо видны отпечатки лап и копыт. Они помогают понять, какие звери выходили к ручью или переходили тропинку совсем недавно, пока лес ещё дремал.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Пёрышки и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сырой почве остаются следы перьев или маленькие отпечатки птичьих лапок. По ним можно догадаться, где птица искала корм и куда потом улетела.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крошечные насекомые оставляют заметные дорожки и дырочки в мокрой земле. Такие следы напоминают, что в лесу жизнь идёт и днём, и ночью.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 по лесу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одуванчика и некоторых других растений семена лёгкие, как пушинки. Ветер подхватывает их и уносит далеко от растения-родителя, чтобы рядом выросли новые всходы.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ручьи и талая вода могут переносить семена по склонам и низинам. Так растения получают шанс поселиться там, где раньше их не было.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любят ягоды рябины и других лесных растений. Съев плод, они переносят семена дальше и помогают лесу расселяться, почти как маленькие почтальоны.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цепляются за шерсть зверей с помощью крючков и щетинок. Зверь идёт по лесу, а семя едет с ним в новое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почве?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Трудолюбивые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слоем листьев медленно работают дождевые черви. Они проталкивают землю, делают её рыхлой и помогают воздуху попадать к корням растений. После их работы почва становится мягче и живее.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невидимые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только заметны на пнях и под листьями. Их тонкие нити пронизывают почву и помогают разбирать старые остатки растений. Так лес не захламляется, а получает полезное питание.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фабрика перегноя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Жуки, бактерии и другие крошечные жители почвы работают вместе, как дружная фабрика. Они превращают сухие листья и ветки в перегной, чтобы новые растения могли расти сильными.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упавшего листа к новой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лист становится частью почвы и помогает вырасти новым растениям.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лес весной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выглядит серым и белым, а весной на земле появляются зелёные ростки. Солнца становится больше, и молодые листья быстрее расправляются на ветках.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лесу тихо, будто все говорят шёпотом. Весной слышны птичьи песни, шорохи листьев и жужжание насекомых, которые снова проснулись после холодов.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воздух пахнет влажной землёй, почками и талой водой. Лес словно просыпается, начинает двигаться и шевелиться, а не просто стоять под снегом.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гостя в лесу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Ходим по тропинкам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уже протоптана, поэтому рядом трава и маленькие растения не страдают. Если идти где попало, можно нечаянно раздавить ростки и нарушить лесной порядок.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рвём первоцветы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цветы нужны не только людям, но и насекомым. Если их срывать, у растения не получится дать семена, и красивых цветов станет меньше.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тревожим жильцов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Гнёзда, норы и муравейники — это дома лесных жителей. Лучше смотреть на них издалека, чтобы не напугать птиц, зверей и их детёнышей.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за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Бумажки, бутылки и другие отходы лесу совсем не нужны. Мусор нужно уносить с собой, а костёр разводить только со взрослыми и в разрешённом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09" y="2378058"/>
            <a:ext cx="93431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работает как команда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лесу тепло и свет. Благодаря ему растения просыпаются, выпускают листья и начинают готовить пищу, как маленькие зелёные кухни.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влага нужна всем: корням, насекомым, птицам и зверям. Она помогает семенам набухать, а почве оставаться мягкой и живой.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многих жителей леса нектаром, листьями, семенами и ягодами. Без них остальным было бы труднее найти еду и укрытие.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почва возвращают в землю полезные вещества. Они разбирают старые остатки и снова передают питание растениям, чтобы круг жизни не останавливался.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полон невидимых связей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особенно видно, как лес держится на дружбе света, воды, почвы, растений, животных и грибов. Если беречь эти связи, лес остаётся живым, красивым и удивительно добрым.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2026-05-25T23:14:04Z</dcterms:created>
  <dcterms:modified xsi:type="dcterms:W3CDTF">2026-05-25T23:14:04Z</dcterms:modified>
</cp:coreProperties>
</file>