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в темноте: как Чехов превращает ночь в испытание.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А.П. Чехов. «Страшная ночь»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рассказ удобно разбирать в 6 классе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«Страшная ночь» — короткий и понятный рассказ, где важные смыслы раскрываются через детали, реплики и настроение. На его примере легко увидеть, как рождаются страх, напряжение, юмор и неожиданный финал.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А.П. Чехов: писатель и особенности его прозы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Врач, который умел точно видеть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Павлович Чехов жил в 1860–1904 годах и совмещал профессию врача с литературой. Его опыт наблюдения за людьми помогал ему писать о характерах и поступках очень точно. Именно поэтому его рассказы кажутся жизненными и убедительными.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вместо длинных объяснений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избегал лишних слов и предпочитал показывать событие через действие. В его прозе важны не только сюжет, но и тонкая деталь, пауза, взгляд или случайная реплика. Так даже небольшой эпизод становится выразительным и запоминающимся.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жизнь — как источник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часто изображал повседневные ситуации, в которых раскрываются страх, смущение, тревога или смешное недоразумение. Для иллюстрации подойдёт портрет Чехова или фотография его дома в Мелихове: оба изображения хорошо передают связь автора с реальной жизнью.
</a:t>
            </a:r>
            <a:endParaRPr lang="en-US" sz="10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688" y="1845400"/>
            <a:ext cx="146025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0381" y="1845400"/>
            <a:ext cx="121688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6264" y="1863430"/>
            <a:ext cx="198300" cy="158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67585" y="1845400"/>
            <a:ext cx="170363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1344" y="1845400"/>
            <a:ext cx="194700" cy="19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создаёт ощущение страха в рассказе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темнота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Темнота скрывает предметы и лишает героя уверенности. Из-за этого даже обычные звуки и движения начинают казаться опасными и непонятными.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полная тишина заставляет ждать чего-то тревожного. Когда вокруг тихо, любой шорох воспринимается сильнее и вызывает напряжение.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 сразу понимают, что происходит, поэтому воображение подсказывает им худший вариант. Чехов показывает, как неизвестность усиливает страх.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движение или неожиданный звук мгновенно меняют настроение сцены. Испуг возникает не только из-за события, но и из-за его неожиданности.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растёт, когда человек додумывает опасность сам. У Чехова страх часто оказывается сильнее реальной угрозы именно потому, что его подпитывают мысли.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рассказа и их значение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персонажей помогает показать разные реакции на ночную тревогу и делает ситуацию жизненно правдоподобной.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не просто участвуют в событии: через их поведение видно, что люди по-разному реагируют на неизвестность и тревогу.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А.П. Чехова «Страшная ночь»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ходу рассказа напряжение возрастает от спокойной ночной сцены к развязке и объяснению происшедшего.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рассказа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сразу попадает в ночную обстановку, где всё кажется неясным и настороженным. Чехов быстро обозначает ситуацию, не задерживаясь на длинном вступлении.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усиливается через ожидание, реплики и мелкие признаки возможной опасности. Напряжение растёт постепенно, и внимание держится на каждом новом впечатлении.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 приносит объяснение случившегося и снимает часть напряжения. После испуга становится заметно, насколько сильно неизвестность могла исказить восприятие событий.
</a:t>
            </a:r>
            <a:endParaRPr lang="en-US" sz="103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рассказа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важны не только страх и напряжение, но и точное наблюдение за обычной жизнью героев.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текста строится вокруг неизвестности, а юмор и бытовые детали смягчают тревожную атмосферу.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А.П. Чехова «Страшная ночь»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 и бытовые детали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пишет короткими, ясными фразами. Благодаря этому сцены читаются легко, а напряжение возникает не из длинных объяснений, а из самого хода событий.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живые реплики героев. Разговор помогает увидеть их характеры и понять, как каждый из них реагирует на тревогу и неизвестность.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подробности делают рассказ правдоподобным: ночь, слабый свет, паузы, звуки, движения и реакции людей создают ощущение настоящей, узнаваемой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простого языка и точной детали помогает Чехову показать, что страх может возникнуть в самой обычной обстановке, без каких-либо необыкновенных событий.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образы и их смысл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образы помогают понять, как Чехов строит тревожную атмосферу и противопоставляет воображаемую опасность реальному факту.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образы работают на одно: сначала вызывают тревогу, а затем помогают отличить догадку от реальности.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А.П. Чехова «Страшная ночь»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как источник тревоги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Тьма и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ночь создаёт ощущение неизвестности: в темноте привычные предметы теряют чёткие очертания. Поэтому даже обычная ситуация кажется настораживающей.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звук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строит напряжение на контрасте: слабый свет, внезапный шум и короткие паузы заставляют ждать опасность. Так бытовая сцена становится психологически тревожной.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чувства героя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показывает не плавное, а резкое движение настроения: тревога нарастает почти мгновенно, а затем быстро ослабевает после проверки случившегося.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сознательно ускоряет смену эмоций, чтобы читатель вместе с героем прошёл путь от спокойствия к страху и обратно.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А.П. Чехова «Страшная ночь».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единственный поворот показывает, как у Чехова серьёзное ожидание опасности сталкивается с простой реальностью. Именно на таком несоответствии строится мягкая ирония рассказа.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А.П. Чехова «Страшная ночь».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развязка резко уменьшает страх и делает ситуацию почти комической.
</a:t>
            </a:r>
            <a:endParaRPr lang="en-US" sz="2386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Сюжетные этапы и их смысл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развивается напряжение в рассказе и зачем нужен каждый этап сюжета.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движется от неизвестности к прояснению, поэтому страх воспринимается особенно остро и затем быстро сменяется облегчением.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А.П. Чехова «Страшная ночь».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догадки к проверке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рассказа А.П. Чехова «Страшная ночь».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Чехова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работают вместе, а не по отдельности: подробности и реплики делают сцену живой, а контрасты помогают читателю почувствовать напряжение.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добивается выразительности простыми средствами, поэтому рассказ легко представить как реальную ночную сцену.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А.П. Чехова «Страшная ночь».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доверять первому впечатлению: в темноте воображение легко преувеличивает опасность, а реальная причина тревоги часто оказывается проще и спокойнее.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проверять факты, прежде чем делать выводы. Чехов показывает, что внимательность и здравый смысл помогают избавиться от лишнего страха.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замечать разницу между настоящей угрозой и догадкой. Именно эта разница делает человека осторожнее и разумнее.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легко запоминается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Запоминаемость усиливают точные бытовые сцены, знакомое чувство ночного испуга и неожиданный финал. Всё это делает историю живой и близкой школьнику.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рассказа короткий и ясный сюжет: читатель быстро входит в ночную ситуацию, следит за нарастающим напряжением и сразу понимает, чем всё закончилось.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для анализа рассказа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 основные элементы произведения и не упустить главное при разборе текста.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важны не только события, но и способ их подачи: краткость, диалоги, детали и ирония создают особый чеховский эффект.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и литературоведческий анализ.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" y="3266883"/>
            <a:ext cx="9144000" cy="18752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29350" y="144716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чтения «Страшной ночи»
</a:t>
            </a:r>
            <a:endParaRPr lang="en-US" sz="2912" dirty="0"/>
          </a:p>
        </p:txBody>
      </p:sp>
      <p:sp>
        <p:nvSpPr>
          <p:cNvPr id="7" name="Text 1"/>
          <p:cNvSpPr txBox="1"/>
          <p:nvPr/>
        </p:nvSpPr>
        <p:spPr>
          <a:xfrm>
            <a:off x="2871525" y="2413475"/>
            <a:ext cx="3401100" cy="7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Чехова напоминает, что страх часто рождается из неизвестности, а не из настоящей опасности. Благодаря юмору, деталям и точному наблюдению эта история остаётся понятной и запоминающейся.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2026-05-18T18:29:25Z</dcterms:created>
  <dcterms:modified xsi:type="dcterms:W3CDTF">2026-05-18T18:29:25Z</dcterms:modified>
</cp:coreProperties>
</file>