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условий жизни на Земле: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определяется уникальным сочетанием природных факторов и процессов.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Земли и начало 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4,54 млрд лет назад, создав условия для жизни, возникшей около 3,7 млрд лет назад. Многослойная атмосфера, жидкая вода и стабильное гравитационное поле способствовали развитию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условия и пределы выживания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температур на поверхности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варьируются от -89,2°C в Антарктиде до +56,7°C в некоторых пустынях. Средняя температура около +15°C создает оптимальные условия для большинства форм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биологические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существует при 0–100°C, поддерживая биохимические реакции. Резкие изменения температуры негативно влияют на разнообразие и устойчивость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вода: важный ресурс для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занято водой объемом 1,4 млрд км³, что обеспечивает основу для экосистем океанов и пресных водоемов.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пресной воды и её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2,5% воды – пресная, менее 1% пригодна для питья, что создает серьезные вызовы для экологии и человека.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 дефициту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обходиться без воды до 14 дней благодаря специализированным механизмам, позволяющим сохранять влагу и регулировать теплообмен.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и её функции для устойчивости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азота (78%), кислорода (21%), аргона и углекислого газа. Она защищает живые организмы от космической радиации и поддерживает терморегуляцию.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атмосфера регулирует влажность, формирует климат и обеспечивает циркуляцию воздуха, влияя на глобальные экосистемы и погодные условия.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атмосфера регулирует влажность, формирует климат и обеспечивает циркуляцию воздуха, влияя на глобальные экосистемы и погодные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в стратосфере снижает вредное влияние УФ-излучения, предотвращая мутации и заболевания.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ультрафиолетового излучения типа B поглощается озоновым слоем, защищая живые организмы от опасного 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(ВМО)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баланс: кислород и углекислый газ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 большинства организмов и образуется через фотосинтез растений и водорослей.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участвует в фотосинтезе и влияет на климат через парниковый эффект, регулируясь естественными и антропогенными процессами.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выбросы CO2 усиливают глобальное потепление, что угрожает экосистемам и устойчивости атмосферы.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как движущая сила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интенсивности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солнечная энергия достигает до 2,5 кВт/м², тогда как к полюсам снижается до менее 0,5 кВт/м², формируя климатические пояса.
</a:t>
            </a:r>
            <a:endParaRPr lang="en-US" sz="112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продолжительности светового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светового дня варьируется от 6 до 24 часов, что влияет на фотосинтез и сезонные процессы в растительном мире.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запускает биосферные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 обеспечивает фотосинтез растений и климатические циклы, являясь основой поддержания жизни и экосистем.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циркуляция атмосферы и климатические пояса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делится на экваториальный, тропический, умеренный и полярный пояса с уникальными климатическими условиями.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атмосферной циркуляции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воздуха, включая пассаты, муссоны и западные ветры, распределяет влагу и тепло, формируя климатические зоны и влияя на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фундамент биосферы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производя глюкозу и кислород, что поддерживает жизнь на планете.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фотосинтез поглощает около 170 млрд тонн CO2, способствуя стабилизации атмосферы и снижению парникового эффекта.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водоросли, осуществляющие фотосинтез, образуют основу пищевых цепей и обеспечивают кислород для дыхания живых существ.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поддерживает круговорот веществ и энергетический баланс, определяя устойчивость биосферы на глобальном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Гравитация: влияние на существование жизни и среды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растения и микроорганизмы адаптируются к условиям гравитации, что отражается в их организме, поведении и жизненном цикле, обеспечивая выживание и эволюцию.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Земли удерживает атмосферу и гидросферу, предотвращая их утрату в космос и создавая стабильную среду, необходимую для жизненных процессов и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влияет на движение океанских течений и воздушных масс, формируя климатические системы, которые определяют разнообразие и распределение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 разнообразие природных условий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разделена на пять климатических зон, отличающихся температурными режимами, влажностью и интенсивностью солнечного излучения, что формирует уникальные природные ландшафты.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служат основой для многообразия экосистем: от густых тропических лесов и саванн до заснеженных полярных пустынь, влияя на биологическое разнообразие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определение, границы, взаимодействие с геосферами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оболочка, объединяющая все живые организмы и их среды обитания, обеспечивающая обмен веществ и энергии на планете.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стратосфере примерно на высоте 20-25 км, выше которой условия становятся слишком жесткими для существования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Простирается до глубин литосферы на 3-4 км, где обитают микроорганизмы, включая экстремофилы, способные выживать в суровых условиях.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геосферами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взаимодействует с атмосферой, гидросферой и литосферой, формируя единый жизненный комплекс и обеспечивая стабильность экосистем.
</a:t>
            </a:r>
            <a:endParaRPr lang="en-US" sz="11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как среды жизни: состав и плодородие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компоненты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частицы глины, песка и ила, важные для структуры и удержания влаги. Минеральные вещества обеспечивают растения необходимыми элементами для роста и развития.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вещество и гумус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образуется из разложившихся остатков растений и животных, повышая плодородие почвы и улучшая ее способность удерживать воду и питательные вещества.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почв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богаты гумусом, подзолы кислые и менее питательные, а краснозёмы распространены в тропиках. Каждый тип влияет на виды растительности и сельскохозяйственный потенциал.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состав и биологическая роль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охватывает все водные ресурсы, включая океаны, реки, озёра и ледники, обеспечивая среду обитания для множества видов и поддерживая климатические процессы.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универсальным растворителем, участвует в биохимических реакциях и терморегуляции, благодаря чему жизнь возникла и успешно развивается на планете.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универсальным растворителем, участвует в биохимических реакциях и терморегуляции, благодаря чему жизнь возникла и успешно развивается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117" y="3214682"/>
            <a:ext cx="363863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условия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деятельность увеличивает выбросы CO2 и метана, усиливая парниковый эффект и способствуя глобальному изменению климата.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вырубается около 10 млн гектаров лесных массивов, что ведет к потере биоразнообразия и ухудшению климатического баланса.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озонового слоя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как фреоны, разрушают озоновый слой, увеличивая воздействие вредного ультрафиолета на живые организмы.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массовому уничтожению флоры и фауны, угрожая устойчивости природных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элементы: роль в обеспечении жизнедеятельности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фосфор участвуют в формировании костей и зубов, поддерживая структурную целостность организмов и их жизнеспособность.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 калий необходимы для функционирования ферментов и поддержания клеточного обмена веществ в растениях 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натрий регулируют кислородный обмен и водный баланс, влияя на метаболизм и общую физиологическую активность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особенностей на разнообразие экосистем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микроклиматы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создают разнообразие условий: изменение высоты влияет на температуру и осадки, формируя уникальные растительные и животные сообщества, как в Андах.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равнины с плодородной почвой способствуют развитию сельского хозяйства и являются домом для разнообразных экосистем, адаптированных к местным климатическим условиям.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Впадины и водный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впадины влияют на концентрацию влаги и температуру, создавая специфические условия для флоры и фауны водно-болотных угодий.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закономерностях жизни на Земле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Земли заключается в сочетании физических и химических условий, позволяющих существовать разнообразным формам жизни на планете.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биосферы с атмосферой, гидросферой и литосферой обеспечивает стабильность и поддерживает баланс экологических процессов.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жизни — солнечное излучение, вода, состав атмосферы и плодородная почва — лежат в основе всех экосистем и биологических циклов.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охрана природных ресурсов необходимы для предотвращения деградации среды и сохранения жизни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общества за будущее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условий жизни на Земле нужны знания, инновации и совместные действия общества, включая экологическое просвещение, технологии и международное сотрудничество.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2026-05-10T04:12:53Z</dcterms:created>
  <dcterms:modified xsi:type="dcterms:W3CDTF">2026-05-10T04:12:53Z</dcterms:modified>
</cp:coreProperties>
</file>