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Биографии на английском языке: читаем и рассказываем о жизни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биографий помогает говорить о людях, датах, событиях и достижениях.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биографии важны в 5 классе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Биографии удобно читать пятиклассникам: тексты короткие, факты понятные, а темы знакомые. На такой основе легко повторять Past Simple, даты и годы, а также расширять словарь о семье, школе, увлечениях и успехах.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 биографический текст на английском языке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85601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биография начинается с имени человека, даты рождения и места рождения. Эти данные помогают сразу понять, о ком идёт речь, и задают основу для дальнейшего чтения.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95169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учёба
</a:t>
            </a:r>
            <a:pPr algn="l" indent="0" marL="0">
              <a:lnSpc>
                <a:spcPct val="100000"/>
              </a:lnSpc>
              <a:buNone/>
            </a:pPr>
            <a:r>
              <a:rPr lang="en-US" sz="5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автор кратко сообщает о семье, школе и образовании. Для школьного текста важно уметь находить эти факты и связывать их с развитием человека.
</a:t>
            </a:r>
            <a:endParaRPr lang="en-US" sz="1219" dirty="0"/>
          </a:p>
        </p:txBody>
      </p:sp>
      <p:sp>
        <p:nvSpPr>
          <p:cNvPr id="12" name="Text 4"/>
          <p:cNvSpPr txBox="1"/>
          <p:nvPr/>
        </p:nvSpPr>
        <p:spPr>
          <a:xfrm>
            <a:off x="6912111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Увлечения и интересы
</a:t>
            </a:r>
            <a:pPr algn="l" indent="0" marL="0">
              <a:lnSpc>
                <a:spcPct val="100000"/>
              </a:lnSpc>
              <a:buNone/>
            </a:pPr>
            <a:r>
              <a:rPr lang="en-US" sz="5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биографиях часто упоминаются хобби, любимые занятия и личные интересы. Такие детали делают текст живым и помогают лучше запомнить человека, особенно если он знаком детям.
</a:t>
            </a:r>
            <a:endParaRPr lang="en-US" sz="1129" dirty="0"/>
          </a:p>
        </p:txBody>
      </p:sp>
      <p:sp>
        <p:nvSpPr>
          <p:cNvPr id="13" name="Text 5"/>
          <p:cNvSpPr txBox="1"/>
          <p:nvPr/>
        </p:nvSpPr>
        <p:spPr>
          <a:xfrm>
            <a:off x="2682904" y="3362164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середине текста обычно рассказывают о важных событиях жизни, первых успехах и поворотных моментах. Именно здесь читатель видит, как человек пришёл к известности.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92472" y="3362164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и порядок фактов
</a:t>
            </a:r>
            <a:pPr algn="l" indent="0" marL="0">
              <a:lnSpc>
                <a:spcPct val="100000"/>
              </a:lnSpc>
              <a:buNone/>
            </a:pPr>
            <a:r>
              <a:rPr lang="en-US" sz="5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биографии для 5 класса часто состоят из нескольких предложений и идут по времени: сначала ранние годы, потом школа, затем достижения и итоговый вывод.
</a:t>
            </a:r>
            <a:endParaRPr lang="en-US" sz="111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207143"/>
            <a:ext cx="4486275" cy="127331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и выражения для биографии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описывать жизнь человека и понимать короткие тексты о знаменитых людях.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biographies; примеры по общеизвестным фактам о Marie Curie и J. K. Rowling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тексты строятся на небольшом наборе устойчивых выражений, поэтому их удобно запоминать и использовать в ответах.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и понимать биографию на уроке английского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с коротким биографическим текстом на уровне 5 класса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536" y="1502125"/>
            <a:ext cx="2595703" cy="199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3661" y="1502100"/>
            <a:ext cx="2595703" cy="199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simple biography layout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биография на странице учебника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странице учебника обычно расположен небольшой текст о знаменитом человеке, рядом — его фотография и даты жизни. Подписи под изображением помогают быстро понять, где родился герой и чем он известен.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части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структура включает introduction, early life, main events и conclusion. Такой порядок позволяет читать биографию по смысловым блокам и не путать ранние факты с поздними достижениями.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помогает визуальный ряд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есть фото, даты и короткие подписи, ученик быстрее находит нужную информацию. Это особенно полезно, когда текст короткий, а факты нужно выделить без лишних деталей.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темы в биографиях для школьников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типичное распределение тем в учебных биографиях для детей: от ранних лет к успехам и заметным событиям.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содержания биографий для школьного курса английского языка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места занимают достижения и школьные годы, потому что они лучше всего объясняют путь человека к известности.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текст легче писать и читать, когда события распределены по смысловым блокам и выражены в Past Simple.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краткой биографии по материалам школьного курса английского языка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обычно помогает выстроить краткую биографию понятно и последовательно.
</a:t>
            </a:r>
            <a:endParaRPr lang="en-US" sz="3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Chronology: line of life events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когда человек родился и в каких условиях прошло его детство. Это помогает связать возраст с последующими событиями и понять отправную точку биографии.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31800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Известность и награды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 линии времени появляются важные достижения, книги, открытия или премии. Именно здесь видно, за что человека запомнили и почему о нём рассказывают.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первые шаги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блок обычно связан со школой, обучением и первыми занятиями. Эти факты показывают, какие навыки человек получил до своих главных успехов.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195411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элемент хронологии помогает собрать историю целиком: от ранних лет до значимых результатов. Такой формат делает текст наглядным и удобным для пересказа.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237359"/>
            <a:ext cx="4376738" cy="1242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Вопросы, по которым можно найти факты в биографии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простых вопросов учит находить в тексте ключевые сведения и формулировать ответы полным предложением.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вопросы помогают быстро извлечь главную информацию и ответить полным предложением.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 чтения биографий в 5 классе; примеры по общеизвестным фактам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2742" y="1695597"/>
            <a:ext cx="328913" cy="37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7633" y="1695597"/>
            <a:ext cx="328650" cy="37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248" y="3214682"/>
            <a:ext cx="375600" cy="375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4158" y="3252242"/>
            <a:ext cx="375600" cy="3004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известных людей в биографиях на уроках английского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 открытия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Marie Curie и Albert Einstein показывают, как биография рассказывает о науке через простые факты: где учился человек, что исследовал и почему его открытия изменили мир.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 книги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J. K. Rowling и Walt Disney помогают говорить о творчестве, работе и успехе. Их истории легко обсуждать через книги, персонажей, идеи и первые шаги к известности.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Подвиг и космос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Yuri Gagarin — пример текста, где важны дата, место, событие и значение достижения. Такая биография учит выделять главное и связывать факт с историей страны.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и служение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Malala Yousafzai и Nelson Mandela показывают, что в биографиях важны не только успехи, но и характер человека: смелость, настойчивость, помощь другим и верность своим убеждениям.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строятся простые предложения о биографии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биографиях часто используют простые шаблоны: He was born in… She studied at… He became… Такие предложения помогают быстро сообщать факты без длинных и сложных конструкций.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78593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рассказа о жизни человека обычно выбирают Past Simple. Формы was, were, lived, wrote, won и became показывают, что событие уже произошло и относится к прошлому.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1800" y="3323449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между фактами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because, and, but, then помогают соединять предложения в связный текст. Благодаря им биография звучит не как список фактов, а как небольшой рассказ.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78593" y="3323449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конструкции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простых текстах встречаются there was и there were. Они нужны, когда нужно описать семью, школу, книги или события, которые были важны в жизни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биографии по объему текста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биографиях наибольшее место занимают факты, связанные с учёбой и достижениями, потому что именно они лучше всего раскрывают путь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структуре учебных биографических текстов для 5 класса; оценка для наглядной диаграммы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обычно строится вокруг успехов и школьных лет, а краткое начало и завершение лишь задают и подводят итог истории.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87925" y="1480246"/>
            <a:ext cx="375900" cy="33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97825" y="1480246"/>
            <a:ext cx="375900" cy="33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07751" y="1496953"/>
            <a:ext cx="375900" cy="300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587925" y="3121379"/>
            <a:ext cx="375900" cy="375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397825" y="3121379"/>
            <a:ext cx="375900" cy="375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Лексические группы, связанные с biographies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571825" y="2022025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информация
</a:t>
            </a:r>
            <a:pPr algn="ctr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эту группу входят имя, возраст, дата рождения и страна. Такие слова помогают начать биографию и быстро понять, о каком человеке идёт речь.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381725" y="2022025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дом
</a:t>
            </a:r>
            <a:pPr algn="ctr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mother, father, brother, sister, lived in и family часто встречаются в начале текста. Они показывают, где рос человек и кто был рядом с ним.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6191651" y="2022025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учёба
</a:t>
            </a:r>
            <a:pPr algn="ctr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school, studied at, teacher, student и subject помогает рассказать об образовании. Для школьников это один из самых понятных и частых блоков биографии.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71825" y="3684042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и занятия
</a:t>
            </a:r>
            <a:pPr algn="ctr" indent="0" marL="0">
              <a:lnSpc>
                <a:spcPct val="100000"/>
              </a:lnSpc>
              <a:buNone/>
            </a:pPr>
            <a:r>
              <a:rPr lang="en-US" sz="484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writer, scientist, actor, singer, athlete и worked as описывают, чем человек занимался. Эти слова особенно важны, когда биография показывает путь к будущей профессии.
</a:t>
            </a:r>
            <a:endParaRPr lang="en-US" sz="1163" dirty="0"/>
          </a:p>
        </p:txBody>
      </p:sp>
      <p:sp>
        <p:nvSpPr>
          <p:cNvPr id="19" name="Text 6"/>
          <p:cNvSpPr txBox="1"/>
          <p:nvPr/>
        </p:nvSpPr>
        <p:spPr>
          <a:xfrm>
            <a:off x="3381725" y="3684042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Увлечения и успехи
</a:t>
            </a:r>
            <a:pPr algn="ctr" indent="0" marL="0">
              <a:lnSpc>
                <a:spcPct val="100000"/>
              </a:lnSpc>
              <a:buNone/>
            </a:pPr>
            <a:r>
              <a:rPr lang="en-US" sz="484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hobbies, achievements, awards и famous for помогают выделить то, что сделало человека известным. Такие слова показывают не только факты, но и результат труда.
</a:t>
            </a:r>
            <a:endParaRPr lang="en-US" sz="116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207143"/>
            <a:ext cx="4486275" cy="127331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biography, autobiography, diary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вида текста различаются по автору, цели и содержанию. Это помогает ученикам не путать факты о жизни, личный рассказ и дневниковые записи.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определения жанров текста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 — автор текста: он определяет форму, местоимения и подачу событий. По примеру легко отличить нейтральный рассказ от личной записи.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2120" y="1543987"/>
            <a:ext cx="2912754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Visual clues in biography texts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Фотография и портрет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помогает сразу связать имя с внешностью человека. Для школьников это удобная подсказка: изображение делает текст более узнаваемым и облегчает запоминание фактов.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31800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 страна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карта помогает понять место рождения или страну, с которой связан человек. Это особенно полезно, если в тексте встречаются названия городов и государств.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 и подписи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рождения, годы жизни и короткие подписи рядом с фото быстро показывают, когда происходили важные события. Так легче ориентироваться в биографии без долгого чтения.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195411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Значки интересов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Иконки книги, музыки, спорта или школы подсказывают, чем человек занимался и за что его помнят. Такие детали поддерживают понимание текста и делают его нагляднее.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короткого устного рассказа о человеке
</a:t>
            </a:r>
            <a:pPr algn="l" indent="0" marL="0">
              <a:lnSpc>
                <a:spcPct val="80000"/>
              </a:lnSpc>
              <a:buNone/>
            </a:pPr>
            <a:r>
              <a:rPr lang="en-US" sz="7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блоков помогает ученику 5 класса говорить о биографии ясно, коротко и без лишней нагрузки.
</a:t>
            </a:r>
            <a:endParaRPr lang="en-US" sz="285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запомнить биографию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видит знакомые образы и повторяет новые слова, биография быстрее превращается в понятную историю, а не в набор отдельных дат и имён.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приёмов работы с биографическим текстом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запоминаются визуально яркие и эмоционально заметные элементы. Повторение и личная связь с темой поддерживают долговременное запоминание.
</a:t>
            </a:r>
            <a:endParaRPr lang="en-US" sz="97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развивает тема biographies на уроке английского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0017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учатся читать короткие биографии и находить в них главные факты: имя, даты, место рождения и важные события. Это развивает внимательное чтение и поиск информации.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98914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по теме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расширяет запас слов о семье, школе, профессиях, интересах и достижениях. Новая лексика сразу используется в предложениях, поэтому запоминается легче и быстрее.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278043" y="3684042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Past Simple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Биографии помогают регулярно повторять формы прошедшего времени и даты. Учащиеся видят, как грамматика работает в реальном тексте, а не только в отдельных упражнениях.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67014" y="3668207"/>
            <a:ext cx="2904367" cy="7532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рассказ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школьники могут составить небольшой устный или письменный текст о человеке. Это учит отбирать главное, строить связные фразы и говорить по теме уверенно.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Биографии учат языку через реальные судьбы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Биографии делают английский понятным и живым: через факты о людях школьники повторяют Past Simple, тренируют чтение и узнают, как кратко рассказывать о жизни и достижениях.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2026-05-30T13:15:42Z</dcterms:created>
  <dcterms:modified xsi:type="dcterms:W3CDTF">2026-05-30T13:15:42Z</dcterms:modified>
</cp:coreProperties>
</file>