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говорить, думать и понимать друг друга каждый день.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8–10 лет словарный запас быстро растёт: помогают чтение, игры, разговоры и уроки. Когда смысл слова ясен, читать легче, ответы точнее, а похожие слова не путаются. Иногда одно слово меняет значение в новом предложении — и это важно замечать.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 и его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и 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звучание и смысл. Например, «кот» называет животное, а «бегать» — действие. Без значения звук остаётся просто набором букв и звуков.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речи бывают разными: называют предметы, действия, признаки и числа. Чтобы понять слово правильно, нужно смотреть, в каком предложении оно стоит и что именно обозначает.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слово имеет только одно главное значение. Услышав «пенал» или «глобус», мы сразу представляем нужный предмет и не теряемся в догадках.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удобны в учебнике и в заданиях. Их смысл не меняется от текста к тексту, поэтому читать и объяснять их особенно легко.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помогают быстро строить точный ответ. Когда значение одно, меньше шансов ошибиться и случайно понять слово не так.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многозначного слова несколько значений, и нужное выбирается по ситуации. Слово «ключ» может быть и предметом для замка, и источником воды. По одному слову без контекста догадаться трудно.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соседние слова, тема текста и всё предложение целиком. Так же ведёт себя слово «лист»: оно бывает на дереве и в тетради, но смысл подсказывает речь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называют близкие по смыслу слова: «смелый» и «храбрый», «большой» и «огромный». Они делают речь богаче и помогают не повторять одно и то же слово снова и снова.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слова, которые похожи по смыслу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выручают, когда хочется сказать точнее. Одно слово может подойти для обычного разговора, а другое — для более торжественного или тёплого тона.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синонимов можно передать оттенок чувства или размера. «Быстрый» и «скорый» похожи, но звучат не совсем одинаково, и это тоже важно замечать.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синонимы делают фразы живыми и разнообразными. Благодаря им рассказ звучит интереснее, а мысли передаются яснее и красивее.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8542" y="3418395"/>
            <a:ext cx="174825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Антонимы: слова-противоположности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 и вниз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показывают противоположные признаки. Слова «высокий — низкий» помогают сразу увидеть разницу между предметами и не путать их в описании.
</a:t>
            </a:r>
            <a:endParaRPr lang="en-US" sz="1056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«светлый — тёмный» делают картину очень наглядной. По ним легко понять, как выглядит предмет, место или время суток.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 плохое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говорить о поступках и настроении: «добрый — злой». Такие слова особенно полезны, когда нужно сравнить характеры героев.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Слова-противоположности часто встречаются в загадках и пословицах. Они делают смысл коротким, чётким и сразу понятным даже младшему школьнику.
</a:t>
            </a:r>
            <a:endParaRPr lang="en-US" sz="10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лесу растут деревья, а рядом стоит лесник. Есть и лесной домик, и маленький лесок. Все эти слова связаны общим корнем «лес», поэтому их легко узнать как родню. Общая часть подсказывает тему и помогает догадаться о значении.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идёт — слова идут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появляются слова «снежок», «снежный», «снеговик». Они похожи друг на друга и будто держатся за одну основу. Если встретилось новое слово, общий корень часто помогает понять его смысл без долгих раздумий.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можно встретить слова «город», «городок», «городской», «пригород». Они не одинаковые, но связаны одной историей. Ребёнок замечает корень, как след на дорожке, и легче понимает, о чём идёт речь в тексте.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предложение целиком: рядом часто есть подсказка. Заголовок, картинка и тема текста помогают догадаться, что слово означает именно здесь.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незнакомое слово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похоже на знакомое, полезно вспомнить общий корень или уже известную часть. Так легче понять новое слово и не перепутать его с другим.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часто или совсем неясно, его проверяют в словаре. Это особенно полезно в сказках, рассказах и учебных 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объясняет, что означает слово, как оно пишется и иногда как произносится. Толковый словарь отвечает на вопрос: «Что это значит?»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помощник школьника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помогает писать без ошибок, а толковый — выбирать точное значение. Для школьника это надёжный помощник: открыл, посмотрел и сразу стало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правильному смыслу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слышат или читают, а его значение уточняют по предложению, теме текста и словарю.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разговоре и в книге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мы часто выбираем короткие и понятные слова. Они помогают говорить быстро, ясно и без лишних остановок.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писатель подбирает слова точнее. Так легче передать картину, звук, движение и настроение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образами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ярче читатель представляет место, действие и чувства. Поэтому книга показывает богатство языка особенно заметно.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передавать настроение героя. Одно и то же чувство можно назвать по-разному: «радостный», «весёлый», «спокойный», и сразу меняется оттенок рассказа.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словах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действие звучит по-новому, если выбрать точное слово: «шагал», «торопился», «поспешил». Такие слова делают текст живым и помогают лучше увидеть, что чувствует персонаж.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звучат одинаково, но обозначают разные вещи. Если прочитать только одно слово, без предложения, легко выбрать неверный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иногда путаются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«мир» может означать и нашу планету, и отсутствие ссоры. Слово «лук» — это и овощ, и оружие, поэтому важен весь текст.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часто подсказывают правильный вариант. Они как маленькие фонарики: освещают нужное значение и не дают запутаться.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остаётся, помогает перечитать предложение ещё раз. Тогда смысл становится яснее, а ошибка уходит почти без борьбы.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игры, которые запоминаются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на лету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подбирают к слову рифмы и смеются, когда получаются смешные пары. Так слух становится внимательнее, а знакомые слова запоминаются быстрее. Рифмы помогают замечать звучание языка почти как маленькую музыку.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слов одно прячется не на своём месте, и его нужно найти. Игра учит сравнивать значения, замечать общую тему и не торопиться с ответом. Иногда «лишний» гость оказывается очень хитрым.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друзей и противоположностей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соединяют синонимы и антонимы, будто собирают весёлый словесный конструктор. Такое задание развивает память и внимание. Заодно дети лучше понимают, как слова связаны между собой по смыслу.
</a:t>
            </a:r>
            <a:endParaRPr lang="en-US" sz="11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говорят коротко, но очень метко. В них каждое слово на своём месте, поэтому смысл получается ёмким и запоминается надолго.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пословицах и поговорках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такую фразу внимательно, можно увидеть народную мудрость. Часто она учит трудиться, дружить, быть честным и не спешить с выводами.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в пословицах понятны сами по себе, но вместе они звучат сильнее. Так обычная фраза превращается в маленький урок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жизни появляются новые предметы и занятия, в языке тоже возникают новые слова. Так в нашу речь вошли «компьютер», «робот», «смартфон» и другие привычные сегодня названия.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языке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старое слово начинает означать ещё и что-то новое. Это показывает, что язык не стоит на месте: он меняется вместе с людьми, школой, техникой и повседневной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слова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в книге или рассказе, его легче запомнить в живом контексте. Текст помогает увидеть, как слово работает рядом с другими.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беседе слово слышится снова и снова, а значит, лучше удерживается в памяти. Короткие диалоги особенно полезны для школьников.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связывает звучание слова с образом. Так слово запоминается не только ушами, но и глазами, а это очень удобно.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несколько раз встретилось в предложениях, оно запоминается надёжнее. Повторение без спешки помогает не потерять смысл.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придумывает своё предложение, слово становится по-настоящему знакомым. Маленькая история работает лучше длинного объяснения.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слово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звучит, обозначает предмет, действие, признак или число и занимает своё место в предложении. Именно поэтому одно и то же слово может понять правильно только внимательный читатель.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помощники есть у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 родственные слова помогают точнее видеть смысловые связи. А словарь подсказывает значение и написание, если слово пока ещё не хочет раскрываться.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открывают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понимает смысл слов, читать и писать становится легче и интереснее. Слова помогают дружить, учиться и рассказывать о своих мыслях точно и красиво. 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2026-05-21T12:03:19Z</dcterms:created>
  <dcterms:modified xsi:type="dcterms:W3CDTF">2026-05-21T12:03:19Z</dcterms:modified>
</cp:coreProperties>
</file>