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Параллельность: линии, плоскости и связь с повседневностью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не пересекаются и сохраняют одинаковое расстояние в одной плоскости.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параллельность — важная тема в геометрии 9 класса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параллельности развивалась ещё со времён Древней Греции и связана с постулатом о параллельных. В школе она нужна, чтобы находить углы, читать схемы, доказывать свойства фигур и аккуратно строить чертежи.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параллельных прямых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в одной плоскости называются параллельными, если они не пересекаются. Запись выглядит так: a ∥ b. Это значит: сколько ни продолжай прямые, пересечения не будет.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способ “проверить” параллельность — рассматривать расстояние между линиями. Если оно одинаково в любой точке, подтверждается, что прямые идут параллельно друг другу.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легко увидеть в быту: противоположные стороны прямоугольника, края тетрадного листа и линии на клетчатой бумаге. Повторяющееся направление помогает распознать параллельность.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в окружающем мире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заметна и на линейке, и в дорожной разметке: полосы и стороны сохраняют одно направление. Наблюдение помогает понять смысл параллельности как “одинакового курса без пересечения”.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рельсы идут на одинаковом расстоянии друг от друга: это хороший пример параллельных прямых. Важно, что рельсы не должны пересекаться на протяжении, где мы их рассматриваем.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параллельность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подтверждают не “на глаз”, а сочетанием признаков. Чаще всего достаточно нескольких условий одновременно.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 сам по себе может ввести в заблуждение. Надёжнее сравнивать направление и расстояние, а также исключать пересечение.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0244" y="1692275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782" y="1692275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отрезки и лучи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называют параллельными, если они лежат на параллельных прямых. При этом длины могут отличаться: главное — одинаковое направление без пересечения соответствующих линий.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 тоже могут быть параллельными: они лежат на параллельных прямых и совпадают по направлению. Тогда один луч как бы продолжается “в тот же курс”, не встречая другой.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на чертежах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отрезков и лучей помогает в схемах, орнаментах, инженерных эскизах и повторяющихся узорах. Конструкции становятся аккуратнее, потому что элементы держат одно направление.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параллельности на чертеже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 шагам (для прямых, а также отрезков и лучей с учётом их принадлежности параллельным прямым)
</a:t>
            </a:r>
            <a:endParaRPr lang="en-US" sz="1153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 пересечении двух прямых секущей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группы углов позволяют доказывать параллельность и вычислять неизвестные значения без измерений, если на чертеже видны нужные углы.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соответствующие углы равны или накрест лежащие углы равны, параллельность следует автоматически. Для односторонних углов критично условие суммы 180°.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 (тема о параллельных прямых и секущей)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прямых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пересечении двух прямых секущей соответствующие углы равны, то прямые параллельны. Этот признак удобно применять, когда на рисунке можно выделить именно “одноимённые” углы.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равны накрест лежащие углы, то прямые тоже параллельны. Такие углы располагаются по разные стороны секущей, но образуют одинаковые значения, что и даёт признак.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сумма односторонних углов равна 180°, прямые параллельны. Здесь важно выбрать углы правильно, чтобы они образовывали пару “по одну сторону” от секущей.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параллельные прямые пересечены секущей, то соответствующие углы равны. Это свойство помогает находить углы сразу по равенствам на чертеже, не измеряя транспортиром.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равны накрест лежащие углы. Благодаря этому можно быстро проверять, согласуется ли построение с требуемыми геометрическими соотношениями.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углы при пересечении дают сумму 180°. Такое “граничное” соотношение часто используют, когда нужно вычислить один из углов по другому.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свойства превращают чертёж в систему: по известным углам можно получать неизвестные и подтверждать правильность решения. Это снижает риск ошибок при построениях.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параллельных прямых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132997"/>
            <a:ext cx="3170700" cy="10771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пары углов в теме параллельности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ориентироваться в углах, которые образуются при пересечении двух прямых секущей. Для параллельных прямых эти пары связаны равенством или суммой, поэтому по углам можно делать вывод о параллельности.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различие: вертикальные и смежные углы работают всегда, а вот для параллельных прямых «решают» соответствующие, накрест лежащие и односторонние углы.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 (тема «параллельные прямые и секущая»).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и перпендикулярные линии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прямые, напротив, не пересекаются: сколько бы мы их ни продолжали, точки пересечения не появятся. Поэтому на координатной сетке они «идут рядом», сохраняя постоянное направление и расстояние.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пересекаются и образуют угол 90°: в клетчатом поле это выглядит как линии, идущие «строго вдоль» и «строго поперёк» клеток. Такое пересечение даёт прямой угол в чертежах.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на координатной плоскости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видно: при одинаковом коэффициенте k прямые с разными b сохраняют одинаковый наклон, а значит, идут параллельно друг другу.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вывод: если k одинаковый, прямые параллельны; если k различается, наклон меняется, и параллельность нарушается.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представления о параллельности прямых в декартовой системе координат (y = kx + b), без статистических данных.
</a:t>
            </a:r>
            <a:endParaRPr lang="en-US" sz="8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9579" y="219009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6442" y="219009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8867" y="2213550"/>
            <a:ext cx="239100" cy="1912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1675"/>
            <a:ext cx="8493000" cy="5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 уравнения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54075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наклон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уравнении y = kx + b коэффициент k отвечает за наклон прямой. Если k у двух прямых совпадает, они направлены одинаково и могут быть параллельными, даже если значения b различаются.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80350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по вертикали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 b меняют положение прямой: она смещается вверх или вниз, но наклон не меняется. Поэтому пары вида y = kx + b1 и y = kx + b2 сохраняют параллельность.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586502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сравнительный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прямые по уравнениям удобно без чертежа. Нужно проверить только коэффициент k: одинаковый k — параллельность, разные k — обычно разные наклоны и отсутствие параллельности.
</a:t>
            </a:r>
            <a:endParaRPr lang="en-US" sz="95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параллельной прямой через заданную точку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Дано: прямая и точка вне этой прямой. Требуется построить прямую, параллельную исходной.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в архитектуре и технике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встречаются в окнах, лестничных перилах и полках: так легче выдерживать одинаковые размеры деталей. Если элементы заданы параллельными, конструкция выглядит ровной и аккуратной.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чертежах деталей и схемах сборки параллельность помогает точно разметить направления. Мастер может переносить размеры и контролировать расстояния, не прибегая к сложным измерениям на каждом шаге.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дорожной разметке параллельность работает как «правило порядка»: полосы ведут движение и ориентируют водителя. В инженерных схемах она задаёт повторяемость формы и стабильные расстояния между элементами.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параллельности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считать линии параллельными только потому, что они не пересекаются на рисунке. На чертеже они могут «сойтись» при мысленном продолжении, и тогда параллельности нет.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путать параллельность с равенством длин отрезков. Даже если два отрезка одинаковой длины, это не означает, что они лежат на параллельных прямых и имеют одинаковое направление.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возникают и в углах секущей: накрест лежащие, соответствующие и односторонние углы легко перепутать. Тогда неверно применяются признаки равенства или суммы 180°.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привычка — сразу подписывать углы на рисунке и отмечать их тип. Так проще не смешивать пары и быстрее доказывать параллельность по признакам, а не «на глаз».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параллельность встречается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объект строится из повторяющихся элементов, тем больше в нём параллельных линий и полос. Поэтому архитектура и техника обычно дают самые заметные примеры.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Паттерн понятен: в искусственных конструкциях проще задать одинаковое направление и расстояние. В природе и узорах параллельность встречается реже, но всё равно заметна в повторениях.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примеров из повседневной жизни; без официальной статистики.
</a:t>
            </a:r>
            <a:endParaRPr lang="en-US" sz="11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9044" y="1691000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344" y="1691000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Задачи, которые решает параллельность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неизвестных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позволяют находить неизвестные углы через соответствующие, накрест лежащие и односторонние углы. Это работает даже без измерения транспортиром, если на рисунке есть секущая.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нужной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через заданную точку нужно провести прямую, параллельную другой, параллельность задают по равным углам или признакам, связанным с секущей. Так строят аккуратные чертежи.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чертежа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чертёж выполнен, параллельность можно проверить по углам при секущей. Сравнение пар углов даёт доказательство правильности построений, а не только визуальную оценку.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планов и схем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планах помещений и схемах маршрутов параллельные линии помогают понимать направления и взаимное расположение объектов. По этим ориентирам легче анализировать форму и размеры.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— опора для уверенных построений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— устойчивое отношение линий в одной плоскости: они не пересекаются и сохраняют постоянное расстояние. Для 9 класса важны определение, признаки, свойства углов при секущей и построения по шагам.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2026-05-12T04:39:35Z</dcterms:created>
  <dcterms:modified xsi:type="dcterms:W3CDTF">2026-05-12T04:39:35Z</dcterms:modified>
</cp:coreProperties>
</file>