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700" y="2731509"/>
            <a:ext cx="8082300" cy="20126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37600" y="175333"/>
            <a:ext cx="23835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724500" y="815850"/>
            <a:ext cx="7695000" cy="20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Греческие полисы и Великая греческая колонизация: главные вопросы урока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как греки создавали города и расширяли свою культуру по Средиземноморью.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60" y="-8450"/>
            <a:ext cx="408868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3000" y="360000"/>
            <a:ext cx="538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полисов и начало переселения: исторический контекст
</a:t>
            </a:r>
            <a:endParaRPr lang="en-US" sz="3696" dirty="0"/>
          </a:p>
        </p:txBody>
      </p:sp>
      <p:sp>
        <p:nvSpPr>
          <p:cNvPr id="5" name="Text 1"/>
          <p:cNvSpPr txBox="1"/>
          <p:nvPr/>
        </p:nvSpPr>
        <p:spPr>
          <a:xfrm>
            <a:off x="4574100" y="1988425"/>
            <a:ext cx="3971700" cy="26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VIII–VI веках до н.э. возникли первые греческие полисы — независимые города-государства с собственными законами. Население росло, и греки отправились осваивать новые земли в других регионах, что стало Великим переселением греков.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63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полис: особенности древнегреческого города-государства
</a:t>
            </a:r>
            <a:endParaRPr lang="en-US" sz="3663" dirty="0"/>
          </a:p>
        </p:txBody>
      </p:sp>
      <p:sp>
        <p:nvSpPr>
          <p:cNvPr id="5" name="Text 2"/>
          <p:cNvSpPr txBox="1"/>
          <p:nvPr/>
        </p:nvSpPr>
        <p:spPr>
          <a:xfrm>
            <a:off x="640830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полисы включают Афины — центр культуры и науки, Спарту — военную силу, и Коринф — важный торговый узел Древней Греции.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51174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Полисы имели культовые места, такие как храмы и святилища, служившие центром религиозной жизни и общественных встреч жителей.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02850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Полис — это небольшой город-государство с собственным управлением и законами, в котором граждане активно участвовали в жизни общества и принимали решения совместно.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72533" y="1737950"/>
            <a:ext cx="2600134" cy="3042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Устройство полиса: как выглядел древнегреческий город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60325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Полис состоял из центральной площади — агоры, служившей местом собраний и торговли, а также укреплённого акрополя с храмом и защитными сооружениями.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60325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 полиса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6183250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окружали крепостные стены, а граждане участвовали в решениях на собраниях, поддерживали традиции и праздники, обеспечивая общую организацию жизни.
</a:t>
            </a:r>
            <a:endParaRPr lang="en-US" sz="1400" dirty="0"/>
          </a:p>
        </p:txBody>
      </p:sp>
      <p:sp>
        <p:nvSpPr>
          <p:cNvPr id="10" name="Text 5"/>
          <p:cNvSpPr txBox="1"/>
          <p:nvPr/>
        </p:nvSpPr>
        <p:spPr>
          <a:xfrm>
            <a:off x="6183250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и управление в полисе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полиса и их роли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711000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Граждане — взрослые мужчины, владевшие землёй, имели право участвовать в управлении и военной службе, обеспечивая стабильность и порядок.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87538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Метеки — приезжие ремесленники и торговцы, не имевшие политических прав, но вносящие важный вклад в экономику полиса.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987538" y="346130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и дети не имели политических прав, однако играли ключевую роль в семейной жизни и передаче традиций следующему поколению.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686475" y="3461300"/>
            <a:ext cx="34227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Рабы — лишённые свободы жители, выполнявшие разнообразные работы, от домашнего хозяйства до тяжелого труда, без прав и участия в общественной жизни.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6025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населения в полисах приводил к нехватке земли и ресурсов, что заставляло искать новые территории для жизни и хозяйства.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097150" y="2426025"/>
            <a:ext cx="2679300" cy="19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конфликты и внутренние разногласия также побуждали части населения покидать родные полисы в поисках мира и справедливого управления.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22870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Желание расширять торговые связи и найти новые богатства стимулировало миграцию и создание колоний в других регионах.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греки отправлялись основывать новые города
</a:t>
            </a:r>
            <a:endParaRPr lang="en-US" sz="3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 как происходила Великая греческая колонизация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колонизации с первых отправок греческих граждан для основания новых городов за пределами материковой Греции.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VIII века до н.э.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510900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колоний по побережьям Италии, Сицилии и Малая Азия; активное участие таких городов, как Милет и Коринф.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12000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VII век до н.э.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4661475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множества городов-колоний в Причерноморье и Северной Африке, усиление экономических и культурных связей.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4663675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VI век до н.э.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6812050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Закрепление колоний, их становление самостоятельными и развитие местного самоуправления при сохранении связи с метрополиями.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6815350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VI века до н.э.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Поэтапный процесс создания греческих колоний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греки основывали новые города: этапы колонизации
</a:t>
            </a:r>
            <a:endParaRPr lang="en-US" sz="3128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3075" y="2087925"/>
            <a:ext cx="346500" cy="46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838" y="2110925"/>
            <a:ext cx="468000" cy="416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31363" y="2131721"/>
            <a:ext cx="468000" cy="374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колоний и традиции при переселении
</a:t>
            </a:r>
            <a:endParaRPr lang="en-US" sz="3800" dirty="0"/>
          </a:p>
        </p:txBody>
      </p:sp>
      <p:sp>
        <p:nvSpPr>
          <p:cNvPr id="9" name="Text 2"/>
          <p:cNvSpPr txBox="1"/>
          <p:nvPr/>
        </p:nvSpPr>
        <p:spPr>
          <a:xfrm>
            <a:off x="632325" y="3216300"/>
            <a:ext cx="21597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города создавались путём переселения значительной части жителей из метрополии, что обеспечивало сохранение культурных и политических традиций.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32325" y="2644300"/>
            <a:ext cx="21384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Апойкии — полные поселения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531850" y="3216300"/>
            <a:ext cx="21597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Создавались как торговые посты для обмена товарами и расширения коммерческих связей с местным населением без большого переселения.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531850" y="2644250"/>
            <a:ext cx="21384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Эмпории — торговые фактории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6431375" y="3110467"/>
            <a:ext cx="21597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Переселенцы приносили с собой статуи богов, праздники и архитектурные стили, укрепляя культурную преемственность между колонией и метрополией.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6431375" y="2614450"/>
            <a:ext cx="2138400" cy="4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9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и культурные традиции
</a:t>
            </a:r>
            <a:endParaRPr lang="en-US" sz="153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7881"/>
            <a:ext cx="2601600" cy="1371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5850" y="1507881"/>
            <a:ext cx="2601600" cy="1371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1375" y="1507881"/>
            <a:ext cx="2601600" cy="137193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направления греческой колонизации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Греки активно основывали города на территории Южной Италии и Сицилии. Здесь возникали культурные и торговые центры, тесно связанные с материковой Грецией, что существенно влияло на региональное развитие.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Западное направление: Великая Греция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225850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Побережье Чёрного моря было освоено греческими колонистами, которые учили местных жителей ремёслам, торговле и письменности, создавая крепкие экономические связи.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25850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Восточное направление: Причерноморье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9137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Греки основали колонии на побережье Северной Африки и в Малой Азии, что расширило их морские пути и способствовало обмену культурными традициями с другими народами.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09137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Африка и Малая Азия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25" y="1478270"/>
            <a:ext cx="2601900" cy="16058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72347" y="1478270"/>
            <a:ext cx="2601900" cy="16058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6235" y="1478270"/>
            <a:ext cx="2601900" cy="16058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Греческие города-колонии на Чёрном море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125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Ольвия был создан как важный порт для торговли зерном и рыбой. Его жители обменивались товарами с соседними скифскими и фракийскими племенами, развивали ремёсла и учили местных жителей греческим навыкам письма.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60125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Ольвия — торговый центр Причерноморья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72347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Пантикапей, современная Керчь, прославился как важная гаванская колония. Он служил центром торговли между греками и местными народами, помогал распространять греческую культуру и верования по всему побережью.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172347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Пантикапей — морская торговля и связи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266235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Херсонес располагался на Крымском полуострове и сочетал функции оборонительного укрепления и административного центра. Местные жители перенимали у греков строение городов, религиозные обряды и искусство управления.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3266235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Херсонес — крепость и культурный центр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7881"/>
            <a:ext cx="2601600" cy="1371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5850" y="1507881"/>
            <a:ext cx="2601600" cy="1371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1375" y="1507881"/>
            <a:ext cx="2601600" cy="137193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Греческие колонии в Италии и на Сицилии: "Великая Греция"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Основанный на Сицилии, город Сиракузы стал мощным центром торговли и искусства. Здесь строились величественные храмы и театры, а влияние греческой культуры ощущалось в соседних регионах.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Сиракузы — сильный и богатый город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225850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Тарент известен как важный военный порт, а Кротон — благодаря олимпийским чемпионам и развитию спорта. Эти города способствовали распространению греческих традиций и укреплению связей с другими народами.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25850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Тарент и Кротон — военная и спортивная мощь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9137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Неаполь служил важным торговым узлом в Южной Италии, объединяя греческие и местные народы. Здесь строились храмы и развивались ремёсла, что способствовало процветанию региона и распространению эллинской культуры.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09137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Неаполь — ворота в западный мир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25" y="1478270"/>
            <a:ext cx="2601900" cy="16058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72347" y="1478270"/>
            <a:ext cx="2601900" cy="16058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6235" y="1478270"/>
            <a:ext cx="2601900" cy="16058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влияние греческих колоний на местное население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125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Колонии распространяли греческий алфавит, который местные племена адаптировали под свои языки. Это способствовало развитию торговли и записи законов, что укрепляло связи между народами.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60125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Греческий алфавит и письменность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72347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Колонии стали местом смешения религиозных верований: у соседних народов появлялись собственные версии греческих мифов, а праздники и статуи богов отражали взаимное культурное влияние.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172347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Слияние мифов и обрядов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266235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Приёмами греческого зодчества пользовались при строительстве храмов и общественных зданий. Театры стали центрами общественной жизни, где проходили выступления и праздники, объединяя греческие и местные традиции.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3266235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и театральное искусство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7881"/>
            <a:ext cx="2601600" cy="1371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5850" y="1507881"/>
            <a:ext cx="2601600" cy="1371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1375" y="1507881"/>
            <a:ext cx="2601600" cy="137193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перемены после колонизации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Греческие колонии усилили обмен оливковым маслом, вином и керамикой, а также приобрели хлеб, рыбу и скот. Это расширило экономические связи и обогатило местное население новыми продуктами.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торговли и товаров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225850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монет облегчило расчёты и ускорило торговлю между городами и народами. Это создало основу для устойчивого экономического развития и появления новых коммерческих отношений.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25850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денежного обращения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9137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колониях развивались гончарное дело, металлургия и другие ремёсла, что способствовало созданию рабочих мест и увеличению богатства городов, укрепляя их экономическое и социальное положение.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09137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ремёсел и мастерских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25" y="1478270"/>
            <a:ext cx="2601900" cy="16058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72347" y="1478270"/>
            <a:ext cx="2601900" cy="16058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6235" y="1478270"/>
            <a:ext cx="2601900" cy="16058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управлялись греческие колонии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125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Центральное место занимала агора — площадь для собраний и торговли. Рядом располагались храмы и административные здания, что подчёркивало важность религии и управления в жизни полиса.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60125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планировка и агора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72347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Греческий язык оставался основным в делах и культуре, а праздники в честь бога-покровителя укрепляли общественное единство и связь с метрополией, поддерживая культурную идентичность.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172347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языка и религиозных традиций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266235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осуществлялось советами граждан, избирались архонты — главные руководители города. Это обеспечивало участие населения в принятии решений и поддерживало порядок и стабильность.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3266235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Советы и выборные руководители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61800" y="3789075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случае военных угроз колонии могли рассчитывать на помощь метрополии, что обеспечивало дополнительную защиту и влияние в регионе.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2961800" y="2679950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религиозные праздники, такие как Олимпийские игры, объединяли жителей колоний и метрополий, способствуя сохранению общих традиций и веры.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2961800" y="1570825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Колонии регулярно отправляли послов в метрополии для поддержания дипломатических и торговых отношений, укрепляя культурные и экономические связи.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метрополиями и колониями
</a:t>
            </a:r>
            <a:endParaRPr lang="en-US" sz="3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250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Финикийцы, известные морские торговцы, конкурировали с греками за ключевые торговые пути и влияние в Средиземноморье.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6814400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защиты своих интересов греки укрепляли флоты и строили оборонительные укрепления в колониях, готовясь к возможным сражениям.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663017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Персидская империя стремилась расширить своё влияние на восточных границах греческих колоний, создавая политическое напряжение и военные конфликты.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2511633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Карфагеняне активно боролись за контроль над Сицилией и западным побережьем, что приводило к частым конфронтациям с греческими колониями.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Конкуренты и соперники греческих колонистов
</a:t>
            </a:r>
            <a:endParaRPr lang="en-US" sz="3800" dirty="0"/>
          </a:p>
        </p:txBody>
      </p:sp>
      <p:sp>
        <p:nvSpPr>
          <p:cNvPr id="9" name="Text 5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7881"/>
            <a:ext cx="2601600" cy="1371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5850" y="1507881"/>
            <a:ext cx="2601600" cy="1371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1375" y="1507881"/>
            <a:ext cx="2601600" cy="137193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греческой колонизации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Южной Европе и на Чёрном море возникли многочисленные города, которые стали центрами знаний, искусства и ремёсел, формируя основу для будущих цивилизаций.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новых городов и культурных центров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225850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 находят развалины древних храмов и монеты, свидетельствующие о высоком уровне греческой архитектуры и использования письменности в колониях.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25850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архитектурных и письменных традиций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9137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Местные государства переняли у греков модели управления и культурные нормы, что отразилось в развитии европейского и средиземноморского миров, заметных и сегодня.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09137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традиций современных государств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662650" y="3884725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по античности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62650" y="3083200"/>
            <a:ext cx="31734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были основаны греческие города-колонии в эпоху Великой колонизации, что значительно изменило политическую и культурную карту Средиземноморья.
</a:t>
            </a:r>
            <a:endParaRPr lang="en-US" sz="1254" dirty="0"/>
          </a:p>
        </p:txBody>
      </p:sp>
      <p:sp>
        <p:nvSpPr>
          <p:cNvPr id="9" name="Text 3"/>
          <p:cNvSpPr txBox="1"/>
          <p:nvPr/>
        </p:nvSpPr>
        <p:spPr>
          <a:xfrm>
            <a:off x="360325" y="1282750"/>
            <a:ext cx="3585300" cy="308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течение двух веков греки создали около 400 колоний, расширяя своё влияние и способствуя развитию торговли, культуры и политических связей между народами.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4662650" y="1538626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0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400
</a:t>
            </a:r>
            <a:endParaRPr lang="en-US" sz="605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06225" y="2495700"/>
            <a:ext cx="3886200" cy="18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Греческие полисы и колонии заложили фундамент для развития науки, искусства и политики, что оказало долгосрочное влияние на формирование культур и государств по всему миру.
</a:t>
            </a:r>
            <a:endParaRPr lang="en-US" sz="1700" dirty="0"/>
          </a:p>
        </p:txBody>
      </p:sp>
      <p:sp>
        <p:nvSpPr>
          <p:cNvPr id="4" name="Text 1"/>
          <p:cNvSpPr txBox="1"/>
          <p:nvPr/>
        </p:nvSpPr>
        <p:spPr>
          <a:xfrm>
            <a:off x="4106225" y="736475"/>
            <a:ext cx="4678800" cy="17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греческих полисов и колонизации на развитие мира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2026-05-10T11:53:03Z</dcterms:created>
  <dcterms:modified xsi:type="dcterms:W3CDTF">2026-05-10T11:53:03Z</dcterms:modified>
</cp:coreProperties>
</file>