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Орфоэпия: как правильно говорить по-русски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нормы произношения и научимся проверять трудные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правильно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звучать по-разному, если неверно поставить ударение. Орфоэпические нормы помогают говорить понятно, уверенно и без ошибок в устной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орфоэпия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устанавливает нормы правильного произношения слов и звуков, чтобы устная речь звучала единообразно и понятно для всех слушателей.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правильно ставить ударение, произносить безударные гласные и согласные, а также выбирать верное звучание в трудных словах.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нормы особенно важны в школе, на радио, телевидении и в книгах, где речь должна быть точной, литературной и аккуратной.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и неправильный вариант звучания слова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показывает, что ошибка часто связана не с написанием, а именно со звучанием: звонИт — звОнит, красИвее — красивЕе, каталОг — каталог.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запоминать визуально: правильный вариант выделяют цветом, чтобы сразу увидеть, как слово должно звучать в литературной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орфоэпические трудности у школьников
</a:t>
            </a:r>
            <a:endParaRPr lang="en-US" sz="283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частыми ошибками и правильным ударением.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 словах, которые постоянно слышат в речи, но редко проверяют по словарю.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 современного русского литературного языка; школьный словарь ударений.
</a:t>
            </a:r>
            <a:endParaRPr lang="en-US" sz="6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словах чаще всего возникают ошибки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группы слов требуют особого внимания при устной речи и запоминании ударения.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дают глаголы и часто употребляемые слова; ошибки встречаются даже в привычной лексике.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 класса, обобщение без точной статистики.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как главный признак орфоэпии
</a:t>
            </a:r>
            <a:endParaRPr lang="en-US" sz="334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в слове сильнее других, поэтому именно он звучит отчетливее и помогает правильно произнести слово, например: рука́, о́кно.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формах одного слова ударение может переходить на другой слог: ру́ки — рука́, о́кна — окна́. Это нужно запоминать отдельно.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слышна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ударение заметно в устной речи и часто сразу выдает ошибку, даже если слово написано верно и читается без остановки.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делает речь понятной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ударение поставлено правильно, собеседнику легче понимать смысл сказанного, а речь звучит аккуратнее, увереннее и ближе к литературной.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произношение трудного слова
</a:t>
            </a:r>
            <a:endParaRPr lang="en-US" sz="20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словарю и учебному образцу.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звучании слова
</a:t>
            </a:r>
            <a:endParaRPr lang="en-US" sz="324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гласные произносятся слабее и короче, чем под ударением, поэтому речь звучит менее отчетливо, чем в ударном слоге.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это у звуков о и а, а также е и и: в словах они могут сближаться по звучанию и терять четкость, что называется редукцией.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молоко́ ударный последний слог звучит ясно, а безударные гласные произносятся короче и тише, чем в сильной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 на конце слова
</a:t>
            </a:r>
            <a:endParaRPr lang="en-US" sz="285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оглушаются: дуб, гриб, мороз произносятся с глухим звуком на конце, хотя пишутся по-другому.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нормальное явление устной речи, поэтому важно помнить разницу между написанием и звучанием: орфоэпия помогает произносить слово правильно, не меняя его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заимствованных слов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часто сохраняют особое ударение и звучание, которое нельзя вывести только по написанию: например, каталОг, жалюзИ, музЕй требуют запоминания нормы.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важно не полагаться на привычное чтение по буквам. Русская орфоэпия закрепляет один литературный вариант, который используют в школе и в публичной речи.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пришло из другого языка, его произношение может отличаться от ожидаемого. Поэтому полезно сразу уточнять ударение в орфоэпическом словаре или учебнике.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повторяет трудное слово правильно, тем быстрее оно становится привычным: так произносится и на уроке, и в ответе у доски, и при чтении вслух.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подвижным ударением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ударение может переходить в разных формах одного и того же слова. Это помогает не путать литературную норму с привычным, но ошибочным звучанием.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 не гарантирует одинаковое ударение во всех формах. Такие слова нужно запоминать парами и проверять по словарю.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орфоэпии, составленный по нормам современного русского литературного языка.
</a:t>
            </a:r>
            <a:endParaRPr lang="en-US" sz="6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школьнику особенно нужна орфоэпия
</a:t>
            </a:r>
            <a:endParaRPr lang="en-US" sz="27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работе ошибка слышна сразу, поэтому важны не только знания, но и привычка произносить слова без спешки и с опорой на норму.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времени на подготовку, тем выше риск ошибки. Особенно это заметно при чтении и ответе вслух.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5 класса; оценочные значения отражают частоту применения ситуации в школьной практике.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62" y="1736867"/>
            <a:ext cx="351347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568" y="3933947"/>
            <a:ext cx="482270" cy="3858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Орфоэпический словарь — помощник в учебе
</a:t>
            </a:r>
            <a:endParaRPr lang="en-US" sz="298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показывает, как правильно произносить слово и где ставить ударение. Это особенно полезно, когда написание не подсказывает звучание и легко допустить ошибку.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литературной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обращение к словарю формирует привычку говорить по норме. Это важно для уроков, стихов наизусть и любых выступлений, где звучание должно быть точным.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трудных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чтением, пересказом или ответом у доски словарь помогает быстро уточнить сомнительное слово. Так ученик не запоминает неверный вариант и увереннее говорит вслух.
</a:t>
            </a:r>
            <a:endParaRPr lang="en-US" sz="9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орфоэпические ошибки
</a:t>
            </a:r>
            <a:endParaRPr lang="en-US" sz="22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неверное произношение появляется, повторяется и закрепляется в речи школьника.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и понятная устная речь
</a:t>
            </a:r>
            <a:endParaRPr lang="en-US" sz="3763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 правильное произношение делает речь ясной и аккуратной. Когда слова звучат по норме, слушателю легче сосредоточиться на смысле, а не отвлекаться на ошибки.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пятиклассника это особенно важно на уроках, при чтении стихов, в диалоге с одноклассниками и во время выступления. Точная речь помогает говорить уверенно и производить хорошее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варианты
</a:t>
            </a:r>
            <a:endParaRPr lang="en-US" sz="26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стоит повторять не по отдельности, а в коротких словосочетаниях: он звонИт, свежие тОрты, очень красИвее.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трудность вызывает именно ударение. Значит, для запоминания важны регулярное повторение и проверка формы слова.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подобраны по учебному материалу орфоэпии для 5 класса; значения условные, отражают степень типичности ошибок в школьной речи.
</a:t>
            </a:r>
            <a:endParaRPr lang="en-US" sz="6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трудные слова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Услышать и 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несколько раз вслух в правильной форме, чтобы запомнить его звучание целиком, а не только отдельные буквы.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Закрепить в словосочетании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слово вместе с примером: звони́т маме, красИвее всех, каталОг книг. Так форма сразу связывается с употреблением.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и повторить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слово по словарю, затем вернись к нему через день или два. Короткие повторения помогают надолго удержать правильное ударение.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Мини-подборка слов для тренировки
</a:t>
            </a:r>
            <a:endParaRPr lang="en-US" sz="370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слов подходит для короткой разминки на уроке или дома. Важно не только увидеть правильное ударение, но и сразу проговорить слово вслух.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повседневной речи требуют особого внимания, потому что их легко произносить по привычке. Регулярная тренировка снижает число ошибок.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 орфоэпии для 5 класса, составленная по общеупотребительным словам школьной речи.
</a:t>
            </a:r>
            <a:endParaRPr lang="en-US" sz="6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помогает говорить уверенно
</a:t>
            </a:r>
            <a:endParaRPr lang="en-US" sz="306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нужна каждому пятикласснику: она учит говорить понятно, соблюдать норму и не ошибаться в трудных словах. Чем чаще проверять ударение и произношение, тем увереннее звучит устная речь.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2026-05-22T05:38:23Z</dcterms:created>
  <dcterms:modified xsi:type="dcterms:W3CDTF">2026-05-22T05:38:23Z</dcterms:modified>
</cp:coreProperties>
</file>