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пьеса «На дне»: человек на границе надежды и отчаяния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о людях, потерявших опору, но не право на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XX века: время перелома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 рождается в эпоху быстрых городских перемен, роста бедности и духовной растерянности. Горький показывает не только социальное падение, но и напряжённый спор о том, что удерживает человека в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место пьесы в его творчестве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1900-х Горький уже прославился как писатель, изображавший босяков, бездомных и людей без устойчивого положения в 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 продолжает эту линию, но переносит акцент с бытовой среды на философский конфликт о правде, сострадании и цене надежды.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закрепила за Горьким репутацию драматурга, который соединяет социальную остроту, жизненную достоверность и размышления о человеческой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как художественный образ мира пьесы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Подвал ночлежки Костылёва изображён как тесное и мрачное место без света и уюта. Сырые стены, нары и печь создают ощущение постоянной скученности.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показывает не только бедность, но и духовную безысходность. Здесь особенно заметно, как унижение постепенно разрушает уважение к себе и связь с нормальной жизнью.
</a:t>
            </a:r>
            <a:endParaRPr lang="en-US" sz="12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положение в мире пьесы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прошлое и настоящее определяют их место в ночлежке.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сохраняются следы прошлого, но их сегодняшнее положение важнее: именно оно определяет поведение, речь и конфликт в ночлежке.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М. Горького «На дне»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поворотов в драме М. Горького «На дне».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Лука: философия сочувствия и утешительной лжи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относится к людям мягко и терпеливо, стараясь поддержать тех, кто уже почти утратил внутренние силы и веру в перемены.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основаны не на точном знании фактов, а на милосердии: он предлагает надежду как способ временно облегчить страдание.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Лука вызывает двойственное отношение: одним он помогает пережить боль, другим кажется опасным, потому что не меняет реальность.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М. Горького «На дне»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стала смысловым центром спора о том, что важнее для человека: утешение или беспощадная правда.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известных реплик пьесы формулирует идею человеческого достоинства.
</a:t>
            </a:r>
            <a:endParaRPr lang="en-US" sz="26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пьесы М. Горького «На дне»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противопоставления в пьесе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отражает не отдельный эпизод, а устойчивый конфликт жизненных позиций внутри ночлежки.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строится как столкновение несовместимых взглядов на спасение человека, поэтому её главная интрига философская, а не только сюжетная.
</a:t>
            </a:r>
            <a:endParaRPr lang="en-US" sz="11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как трагедия утраченной личности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— бывший артист, который утратил профессию, привычный смысл жизни и уверенность в собственных силах, став частью ночлежного мира.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возвращается к памяти о сцене и прежнем таланте, но прошлое уже не может заменить ему реального настоящего.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история показывает, что одних слов поддержки недостаточно, если человеку некуда возвращаться и нечем восстановить себя заново.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Актёра делает пьесу особенно горькой: она наглядно показывает, как быстро ломается личность в условиях унижения и безысходности.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Пепел: мечта о выходе из замкнутого круга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Настя: спасение в придуманной любви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живёт не столько в ночлежке, сколько в собственных романах и воспоминаниях, где ей отведена роль любящей и любимой женщины. Эти фантазии помогают ей не сломаться под тяжестью унижения, но одновременно отдаляют от реальности и настоящей близости.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 надежда на новый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понимает, что преступная среда затягивает и не оставляет шансов на уважение к себе. Его стремление уйти от воровской жизни связано не только с Наташей, но и с желанием впервые выбрать судьбу, а не подчиняться ей.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теснота и стремление к свету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героев — сырые стены, шум, подозрительность и постоянное ощущение тупика. На этом фоне их мечты о любви и свободе выглядят особенно хрупкими, но именно они напоминают, что человек даже на пределе жизни ищет выход.
</a:t>
            </a:r>
            <a:endParaRPr lang="en-US" sz="9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М. Горького «На дне» (1902)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типы обитателей ночлежки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прошлое положение героев соотносится с их нынешним местом в ночлежке и внутренними качествами.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 социальном смысле не стирает характер, а делает его особенно заметным: одни ищут опору в слове, другие — во власти, третьи — в самообмане.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и драматургическая особенность пьесы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звучат естественно и передают атмосферу ночлежки без литературной приукрашенности. Благодаря этому зритель слышит не условные фигуры, а людей, говорящих в привычном для себя ритме.
</a:t>
            </a:r>
            <a:endParaRPr lang="en-US" sz="114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и философские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запоминающиеся фразы превращают спор героев в обсуждение вечных вопросов. Особенно значимы высказывания, которые легко выделить на уроке и связать с авторской позицией.
</a:t>
            </a:r>
            <a:endParaRPr lang="en-US" sz="108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каждого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словарь, интонация и манера спорить. По речи можно понять возраст, жизненный опыт, социальное положение и степень внутренней уязвимости персонажа.
</a:t>
            </a:r>
            <a:endParaRPr lang="en-US" sz="118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часть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важны не только поступки, но и то, как герои оправдывают себя или спорят друг с другом. Речь становится главным инструментом раскрытия психологического напряжения.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пьесы М. Горького «На дне» (1902)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художественной силы пьесы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бытовую правду и обобщение: конкретная ночлежка становится моделью человеческого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глубина произведения возникает из взаимодействия всех слоёв, но именно философский спор придаёт им общий смысл и масштаб.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названия «На дне»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указывает не только на крайнюю бедность, но и на состояние людей, вытесненных из нормальной жизни. Это слово обозначает предел падения, где человек теряет привычные опоры и уважение к 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«Дно» в пьесе превращается в образ всего общества, в котором разрушены труд, дом, стабильность и доверие. Ночлежка становится пространством, где видны последствия социальной несправедливости и человеческой беспомощности.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название не отменяет надежду: даже на самом низком уровне остаётся выбор между правдой и самообманом, между равнодушием и состраданием. Именно этот выбор делает пьесу нравственно напряжённой.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человека в пьесе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социальное падение переходит в нравственный и философский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история и значение постановки МХТ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Премьера, ставшая событием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Московского Художественного театра 1902 года сразу привлекла внимание публики и критики. Зрители увидели на сцене не условную декорацию, а убедительный мир ночлежки, где каждая деталь работала на ощущение правды и напряжения.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мера театральной достоверности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сценография и слаженная игра ансамбля помогли показать не только внешнюю бедность, но и внутреннюю драму героев. Спектакль доказал, что современная социальная пьеса может быть глубокой по мысли и сильной по художественному воздействию.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пьесы М. Горького «На дне» (1902)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сохраняет актуальность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читатель легко узнаёт в конфликте пьесы ситуации выбора, когда поддержка может быть и честной, и разрушительной.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произведения связана с тем, что его вопросы выходят за пределы эпохи и касаются базовых отношений между человеком и обществом.
</a:t>
            </a:r>
            <a:endParaRPr lang="en-US" sz="11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 — это звучит гордо» утверждает ценность личности даже тогда, когда внешние обстоятельства унижают и лишают опоры. Эта фраза связывает достоинство не с положением, а с внутренней свободой и самоуважением.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«Ложь — религия рабов и хозяев» выражает резкую критику самообмана, который одинаково опасен и для слабых, и для сильных. Горький показывает, что удобная ложь может закреплять зависимость.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цитаты и их смысл в системе пьесы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 что веришь, то и есть» звучит как поддержка надежды, но одновременно предупреждает о её границах. Вера помогает выстоять, только если не подменяет действия и ответственность за собственную жизнь.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высказывания формируют идейный центр пьесы и помогают понять спор Луки и Сатина. Через них раскрывается главный вопрос: что больше помогает человеку — утешение или правда.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пьеса о правде, сострадании и человеческом достоинстве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 показывает, что социальное падение не уничтожает человека окончательно: в нём остаются выбор, совесть и стремление к смыслу. Горький убеждает, что подлинная человечность невозможна без правды и сострадания.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2026-05-20T01:29:47Z</dcterms:created>
  <dcterms:modified xsi:type="dcterms:W3CDTF">2026-05-20T01:29:47Z</dcterms:modified>
</cp:coreProperties>
</file>